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Saira Bold" charset="1" panose="00000800000000000000"/>
      <p:regular r:id="rId28"/>
    </p:embeddedFont>
    <p:embeddedFont>
      <p:font typeface="Asap" charset="1" panose="020F0504030202060203"/>
      <p:regular r:id="rId29"/>
    </p:embeddedFont>
    <p:embeddedFont>
      <p:font typeface="Saira Heavy" charset="1" panose="00000A00000000000000"/>
      <p:regular r:id="rId30"/>
    </p:embeddedFont>
    <p:embeddedFont>
      <p:font typeface="Cabin Bold" charset="1" panose="00000800000000000000"/>
      <p:regular r:id="rId31"/>
    </p:embeddedFont>
    <p:embeddedFont>
      <p:font typeface="Cabin" charset="1" panose="00000500000000000000"/>
      <p:regular r:id="rId32"/>
    </p:embeddedFont>
    <p:embeddedFont>
      <p:font typeface="Asap Bold" charset="1" panose="020F0804030202060203"/>
      <p:regular r:id="rId33"/>
    </p:embeddedFont>
    <p:embeddedFont>
      <p:font typeface="Times New Roman Condensed Italics" charset="1" panose="02030506070405090303"/>
      <p:regular r:id="rId34"/>
    </p:embeddedFont>
    <p:embeddedFont>
      <p:font typeface="Times New Roman Bold" charset="1" panose="02030802070405020303"/>
      <p:regular r:id="rId35"/>
    </p:embeddedFont>
    <p:embeddedFont>
      <p:font typeface="Noto Serif Display Bold" charset="1" panose="02020802080505020204"/>
      <p:regular r:id="rId36"/>
    </p:embeddedFont>
    <p:embeddedFont>
      <p:font typeface="Noto Serif Display" charset="1" panose="02020502080505020204"/>
      <p:regular r:id="rId37"/>
    </p:embeddedFont>
    <p:embeddedFont>
      <p:font typeface="Krabuler" charset="1" panose="00000500000000000000"/>
      <p:regular r:id="rId38"/>
    </p:embeddedFont>
    <p:embeddedFont>
      <p:font typeface="ไอติม" charset="1" panose="00000500000000000000"/>
      <p:regular r:id="rId39"/>
    </p:embeddedFont>
    <p:embeddedFont>
      <p:font typeface="Handy Casual" charset="1" panose="00000500000000000000"/>
      <p:regular r:id="rId40"/>
    </p:embeddedFont>
    <p:embeddedFont>
      <p:font typeface="Saira ExtraCondensed Heavy" charset="1" panose="00000A08000000000000"/>
      <p:regular r:id="rId41"/>
    </p:embeddedFont>
    <p:embeddedFont>
      <p:font typeface="Saira ExtraCondensed Bold" charset="1" panose="00000808000000000000"/>
      <p:regular r:id="rId42"/>
    </p:embeddedFont>
    <p:embeddedFont>
      <p:font typeface="Asap Semi-Bold" charset="1" panose="020F0704030202060203"/>
      <p:regular r:id="rId43"/>
    </p:embeddedFont>
    <p:embeddedFont>
      <p:font typeface="Marykate" charset="1" panose="00000000000000000000"/>
      <p:regular r:id="rId44"/>
    </p:embeddedFont>
    <p:embeddedFont>
      <p:font typeface="Times New Roman Condensed Bold" charset="1" panose="0203080607040502030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30" Target="../media/image29.png" Type="http://schemas.openxmlformats.org/officeDocument/2006/relationships/image"/><Relationship Id="rId31" Target="../media/image30.svg" Type="http://schemas.openxmlformats.org/officeDocument/2006/relationships/image"/><Relationship Id="rId32" Target="../media/image31.png" Type="http://schemas.openxmlformats.org/officeDocument/2006/relationships/image"/><Relationship Id="rId33" Target="../media/image32.svg" Type="http://schemas.openxmlformats.org/officeDocument/2006/relationships/image"/><Relationship Id="rId34" Target="../media/image33.png" Type="http://schemas.openxmlformats.org/officeDocument/2006/relationships/image"/><Relationship Id="rId35" Target="../media/image34.svg" Type="http://schemas.openxmlformats.org/officeDocument/2006/relationships/image"/><Relationship Id="rId36" Target="../media/image35.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9.png" Type="http://schemas.openxmlformats.org/officeDocument/2006/relationships/image"/><Relationship Id="rId3" Target="../media/image160.png" Type="http://schemas.openxmlformats.org/officeDocument/2006/relationships/image"/><Relationship Id="rId4" Target="../media/image161.png" Type="http://schemas.openxmlformats.org/officeDocument/2006/relationships/image"/><Relationship Id="rId5" Target="../media/image162.svg" Type="http://schemas.openxmlformats.org/officeDocument/2006/relationships/image"/><Relationship Id="rId6" Target="../media/image163.png" Type="http://schemas.openxmlformats.org/officeDocument/2006/relationships/image"/><Relationship Id="rId7" Target="../media/image164.svg" Type="http://schemas.openxmlformats.org/officeDocument/2006/relationships/image"/><Relationship Id="rId8" Target="../media/image154.png" Type="http://schemas.openxmlformats.org/officeDocument/2006/relationships/image"/><Relationship Id="rId9" Target="../media/image15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3.svg" Type="http://schemas.openxmlformats.org/officeDocument/2006/relationships/image"/><Relationship Id="rId11" Target="../media/image142.png" Type="http://schemas.openxmlformats.org/officeDocument/2006/relationships/image"/><Relationship Id="rId12" Target="../media/image143.svg" Type="http://schemas.openxmlformats.org/officeDocument/2006/relationships/image"/><Relationship Id="rId13" Target="../media/image174.png" Type="http://schemas.openxmlformats.org/officeDocument/2006/relationships/image"/><Relationship Id="rId14" Target="../media/image175.svg" Type="http://schemas.openxmlformats.org/officeDocument/2006/relationships/image"/><Relationship Id="rId2" Target="../media/image165.png" Type="http://schemas.openxmlformats.org/officeDocument/2006/relationships/image"/><Relationship Id="rId3" Target="../media/image166.svg" Type="http://schemas.openxmlformats.org/officeDocument/2006/relationships/image"/><Relationship Id="rId4" Target="../media/image167.png" Type="http://schemas.openxmlformats.org/officeDocument/2006/relationships/image"/><Relationship Id="rId5" Target="../media/image168.svg" Type="http://schemas.openxmlformats.org/officeDocument/2006/relationships/image"/><Relationship Id="rId6" Target="../media/image169.gif" Type="http://schemas.openxmlformats.org/officeDocument/2006/relationships/image"/><Relationship Id="rId7" Target="../media/image170.png" Type="http://schemas.openxmlformats.org/officeDocument/2006/relationships/image"/><Relationship Id="rId8" Target="../media/image171.svg" Type="http://schemas.openxmlformats.org/officeDocument/2006/relationships/image"/><Relationship Id="rId9" Target="../media/image17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6.png" Type="http://schemas.openxmlformats.org/officeDocument/2006/relationships/image"/><Relationship Id="rId3" Target="../media/image177.png" Type="http://schemas.openxmlformats.org/officeDocument/2006/relationships/image"/><Relationship Id="rId4" Target="../media/image178.svg" Type="http://schemas.openxmlformats.org/officeDocument/2006/relationships/image"/><Relationship Id="rId5" Target="../media/image109.png" Type="http://schemas.openxmlformats.org/officeDocument/2006/relationships/image"/><Relationship Id="rId6" Target="../media/image110.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7.png" Type="http://schemas.openxmlformats.org/officeDocument/2006/relationships/image"/><Relationship Id="rId11" Target="../media/image188.svg" Type="http://schemas.openxmlformats.org/officeDocument/2006/relationships/image"/><Relationship Id="rId12" Target="../media/image189.png" Type="http://schemas.openxmlformats.org/officeDocument/2006/relationships/image"/><Relationship Id="rId13" Target="../media/image190.svg" Type="http://schemas.openxmlformats.org/officeDocument/2006/relationships/image"/><Relationship Id="rId14" Target="../media/image191.png" Type="http://schemas.openxmlformats.org/officeDocument/2006/relationships/image"/><Relationship Id="rId15" Target="../media/image192.svg" Type="http://schemas.openxmlformats.org/officeDocument/2006/relationships/image"/><Relationship Id="rId16" Target="../media/image193.png" Type="http://schemas.openxmlformats.org/officeDocument/2006/relationships/image"/><Relationship Id="rId17" Target="../media/image194.svg" Type="http://schemas.openxmlformats.org/officeDocument/2006/relationships/image"/><Relationship Id="rId18" Target="../media/image195.png" Type="http://schemas.openxmlformats.org/officeDocument/2006/relationships/image"/><Relationship Id="rId19" Target="../media/image196.svg" Type="http://schemas.openxmlformats.org/officeDocument/2006/relationships/image"/><Relationship Id="rId2" Target="../media/image179.png" Type="http://schemas.openxmlformats.org/officeDocument/2006/relationships/image"/><Relationship Id="rId20" Target="../media/image197.png" Type="http://schemas.openxmlformats.org/officeDocument/2006/relationships/image"/><Relationship Id="rId21" Target="../media/image198.svg" Type="http://schemas.openxmlformats.org/officeDocument/2006/relationships/image"/><Relationship Id="rId22" Target="../media/image199.png" Type="http://schemas.openxmlformats.org/officeDocument/2006/relationships/image"/><Relationship Id="rId23" Target="../media/image200.svg" Type="http://schemas.openxmlformats.org/officeDocument/2006/relationships/image"/><Relationship Id="rId24" Target="../media/image201.png" Type="http://schemas.openxmlformats.org/officeDocument/2006/relationships/image"/><Relationship Id="rId25" Target="../media/image202.png" Type="http://schemas.openxmlformats.org/officeDocument/2006/relationships/image"/><Relationship Id="rId3" Target="../media/image180.svg" Type="http://schemas.openxmlformats.org/officeDocument/2006/relationships/image"/><Relationship Id="rId4" Target="../media/image181.png" Type="http://schemas.openxmlformats.org/officeDocument/2006/relationships/image"/><Relationship Id="rId5" Target="../media/image182.svg" Type="http://schemas.openxmlformats.org/officeDocument/2006/relationships/image"/><Relationship Id="rId6" Target="../media/image183.png" Type="http://schemas.openxmlformats.org/officeDocument/2006/relationships/image"/><Relationship Id="rId7" Target="../media/image184.svg" Type="http://schemas.openxmlformats.org/officeDocument/2006/relationships/image"/><Relationship Id="rId8" Target="../media/image185.png" Type="http://schemas.openxmlformats.org/officeDocument/2006/relationships/image"/><Relationship Id="rId9" Target="../media/image18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1.png" Type="http://schemas.openxmlformats.org/officeDocument/2006/relationships/image"/><Relationship Id="rId11" Target="../media/image212.png" Type="http://schemas.openxmlformats.org/officeDocument/2006/relationships/image"/><Relationship Id="rId12" Target="../media/image213.svg" Type="http://schemas.openxmlformats.org/officeDocument/2006/relationships/image"/><Relationship Id="rId13" Target="../media/image214.png" Type="http://schemas.openxmlformats.org/officeDocument/2006/relationships/image"/><Relationship Id="rId14" Target="../media/image215.svg" Type="http://schemas.openxmlformats.org/officeDocument/2006/relationships/image"/><Relationship Id="rId15" Target="../media/image216.gif" Type="http://schemas.openxmlformats.org/officeDocument/2006/relationships/image"/><Relationship Id="rId16" Target="../media/image217.png" Type="http://schemas.openxmlformats.org/officeDocument/2006/relationships/image"/><Relationship Id="rId17" Target="../media/image218.svg" Type="http://schemas.openxmlformats.org/officeDocument/2006/relationships/image"/><Relationship Id="rId18" Target="../media/image219.gif" Type="http://schemas.openxmlformats.org/officeDocument/2006/relationships/image"/><Relationship Id="rId19" Target="../media/image220.gif" Type="http://schemas.openxmlformats.org/officeDocument/2006/relationships/image"/><Relationship Id="rId2" Target="../media/image203.png" Type="http://schemas.openxmlformats.org/officeDocument/2006/relationships/image"/><Relationship Id="rId3" Target="../media/image204.svg" Type="http://schemas.openxmlformats.org/officeDocument/2006/relationships/image"/><Relationship Id="rId4" Target="../media/image205.png" Type="http://schemas.openxmlformats.org/officeDocument/2006/relationships/image"/><Relationship Id="rId5" Target="../media/image206.svg" Type="http://schemas.openxmlformats.org/officeDocument/2006/relationships/image"/><Relationship Id="rId6" Target="../media/image207.png" Type="http://schemas.openxmlformats.org/officeDocument/2006/relationships/image"/><Relationship Id="rId7" Target="../media/image208.svg" Type="http://schemas.openxmlformats.org/officeDocument/2006/relationships/image"/><Relationship Id="rId8" Target="../media/image209.png" Type="http://schemas.openxmlformats.org/officeDocument/2006/relationships/image"/><Relationship Id="rId9" Target="../media/image2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6.svg" Type="http://schemas.openxmlformats.org/officeDocument/2006/relationships/image"/><Relationship Id="rId11" Target="../media/image222.png" Type="http://schemas.openxmlformats.org/officeDocument/2006/relationships/image"/><Relationship Id="rId12" Target="../media/image223.svg" Type="http://schemas.openxmlformats.org/officeDocument/2006/relationships/image"/><Relationship Id="rId13" Target="../media/image224.png" Type="http://schemas.openxmlformats.org/officeDocument/2006/relationships/image"/><Relationship Id="rId2" Target="../media/image221.png" Type="http://schemas.openxmlformats.org/officeDocument/2006/relationships/image"/><Relationship Id="rId3" Target="../media/image105.png" Type="http://schemas.openxmlformats.org/officeDocument/2006/relationships/image"/><Relationship Id="rId4" Target="../media/image106.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20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5.png" Type="http://schemas.openxmlformats.org/officeDocument/2006/relationships/image"/><Relationship Id="rId3" Target="../media/image226.svg" Type="http://schemas.openxmlformats.org/officeDocument/2006/relationships/image"/><Relationship Id="rId4" Target="../media/image227.png" Type="http://schemas.openxmlformats.org/officeDocument/2006/relationships/image"/><Relationship Id="rId5" Target="../media/image228.svg" Type="http://schemas.openxmlformats.org/officeDocument/2006/relationships/image"/><Relationship Id="rId6" Target="../media/image2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85.png" Type="http://schemas.openxmlformats.org/officeDocument/2006/relationships/image"/><Relationship Id="rId13" Target="../media/image86.svg" Type="http://schemas.openxmlformats.org/officeDocument/2006/relationships/image"/><Relationship Id="rId14" Target="../media/image87.png" Type="http://schemas.openxmlformats.org/officeDocument/2006/relationships/image"/><Relationship Id="rId15" Target="../media/image88.svg" Type="http://schemas.openxmlformats.org/officeDocument/2006/relationships/image"/><Relationship Id="rId16" Target="../media/image89.png" Type="http://schemas.openxmlformats.org/officeDocument/2006/relationships/image"/><Relationship Id="rId17" Target="../media/image90.svg" Type="http://schemas.openxmlformats.org/officeDocument/2006/relationships/image"/><Relationship Id="rId18" Target="../media/image91.png" Type="http://schemas.openxmlformats.org/officeDocument/2006/relationships/image"/><Relationship Id="rId19" Target="../media/image92.svg" Type="http://schemas.openxmlformats.org/officeDocument/2006/relationships/image"/><Relationship Id="rId2" Target="../media/image81.png" Type="http://schemas.openxmlformats.org/officeDocument/2006/relationships/image"/><Relationship Id="rId20" Target="../media/image93.png" Type="http://schemas.openxmlformats.org/officeDocument/2006/relationships/image"/><Relationship Id="rId21" Target="../media/image94.svg" Type="http://schemas.openxmlformats.org/officeDocument/2006/relationships/image"/><Relationship Id="rId22" Target="../media/image95.png" Type="http://schemas.openxmlformats.org/officeDocument/2006/relationships/image"/><Relationship Id="rId23" Target="../media/image96.svg" Type="http://schemas.openxmlformats.org/officeDocument/2006/relationships/image"/><Relationship Id="rId24" Target="../media/image97.png" Type="http://schemas.openxmlformats.org/officeDocument/2006/relationships/image"/><Relationship Id="rId25" Target="../media/image98.svg" Type="http://schemas.openxmlformats.org/officeDocument/2006/relationships/image"/><Relationship Id="rId26" Target="../media/image99.png" Type="http://schemas.openxmlformats.org/officeDocument/2006/relationships/image"/><Relationship Id="rId27" Target="../media/image100.svg" Type="http://schemas.openxmlformats.org/officeDocument/2006/relationships/image"/><Relationship Id="rId28" Target="../media/image13.png" Type="http://schemas.openxmlformats.org/officeDocument/2006/relationships/image"/><Relationship Id="rId29" Target="../media/image14.svg" Type="http://schemas.openxmlformats.org/officeDocument/2006/relationships/image"/><Relationship Id="rId3" Target="../media/image82.svg" Type="http://schemas.openxmlformats.org/officeDocument/2006/relationships/image"/><Relationship Id="rId30" Target="../media/image101.png" Type="http://schemas.openxmlformats.org/officeDocument/2006/relationships/image"/><Relationship Id="rId31" Target="../media/image102.svg" Type="http://schemas.openxmlformats.org/officeDocument/2006/relationships/image"/><Relationship Id="rId32" Target="../media/image103.png" Type="http://schemas.openxmlformats.org/officeDocument/2006/relationships/image"/><Relationship Id="rId33" Target="../media/image104.svg" Type="http://schemas.openxmlformats.org/officeDocument/2006/relationships/image"/><Relationship Id="rId34" Target="../media/image105.png" Type="http://schemas.openxmlformats.org/officeDocument/2006/relationships/image"/><Relationship Id="rId35" Target="../media/image106.svg" Type="http://schemas.openxmlformats.org/officeDocument/2006/relationships/image"/><Relationship Id="rId36" Target="../media/image107.png" Type="http://schemas.openxmlformats.org/officeDocument/2006/relationships/image"/><Relationship Id="rId37" Target="../media/image108.svg" Type="http://schemas.openxmlformats.org/officeDocument/2006/relationships/image"/><Relationship Id="rId38" Target="../media/image109.png" Type="http://schemas.openxmlformats.org/officeDocument/2006/relationships/image"/><Relationship Id="rId39" Target="../media/image110.svg" Type="http://schemas.openxmlformats.org/officeDocument/2006/relationships/image"/><Relationship Id="rId4" Target="../media/image25.png" Type="http://schemas.openxmlformats.org/officeDocument/2006/relationships/image"/><Relationship Id="rId40" Target="../media/image111.png" Type="http://schemas.openxmlformats.org/officeDocument/2006/relationships/image"/><Relationship Id="rId41" Target="../media/image112.svg" Type="http://schemas.openxmlformats.org/officeDocument/2006/relationships/image"/><Relationship Id="rId42" Target="../media/image113.png" Type="http://schemas.openxmlformats.org/officeDocument/2006/relationships/image"/><Relationship Id="rId43" Target="../media/image114.svg" Type="http://schemas.openxmlformats.org/officeDocument/2006/relationships/image"/><Relationship Id="rId44" Target="../media/image230.png" Type="http://schemas.openxmlformats.org/officeDocument/2006/relationships/image"/><Relationship Id="rId5" Target="../media/image26.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3.svg" Type="http://schemas.openxmlformats.org/officeDocument/2006/relationships/image"/><Relationship Id="rId11" Target="../media/image142.png" Type="http://schemas.openxmlformats.org/officeDocument/2006/relationships/image"/><Relationship Id="rId12" Target="../media/image143.svg" Type="http://schemas.openxmlformats.org/officeDocument/2006/relationships/image"/><Relationship Id="rId13" Target="../media/image174.png" Type="http://schemas.openxmlformats.org/officeDocument/2006/relationships/image"/><Relationship Id="rId14" Target="../media/image175.svg" Type="http://schemas.openxmlformats.org/officeDocument/2006/relationships/image"/><Relationship Id="rId15" Target="../media/image231.gif" Type="http://schemas.openxmlformats.org/officeDocument/2006/relationships/image"/><Relationship Id="rId2" Target="../media/image165.png" Type="http://schemas.openxmlformats.org/officeDocument/2006/relationships/image"/><Relationship Id="rId3" Target="../media/image166.svg" Type="http://schemas.openxmlformats.org/officeDocument/2006/relationships/image"/><Relationship Id="rId4" Target="../media/image167.png" Type="http://schemas.openxmlformats.org/officeDocument/2006/relationships/image"/><Relationship Id="rId5" Target="../media/image168.svg" Type="http://schemas.openxmlformats.org/officeDocument/2006/relationships/image"/><Relationship Id="rId6" Target="../media/image169.gif" Type="http://schemas.openxmlformats.org/officeDocument/2006/relationships/image"/><Relationship Id="rId7" Target="../media/image170.png" Type="http://schemas.openxmlformats.org/officeDocument/2006/relationships/image"/><Relationship Id="rId8" Target="../media/image171.svg" Type="http://schemas.openxmlformats.org/officeDocument/2006/relationships/image"/><Relationship Id="rId9" Target="../media/image17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0.png" Type="http://schemas.openxmlformats.org/officeDocument/2006/relationships/image"/><Relationship Id="rId11" Target="../media/image241.svg" Type="http://schemas.openxmlformats.org/officeDocument/2006/relationships/image"/><Relationship Id="rId12" Target="../media/image242.png" Type="http://schemas.openxmlformats.org/officeDocument/2006/relationships/image"/><Relationship Id="rId13" Target="../media/image243.svg" Type="http://schemas.openxmlformats.org/officeDocument/2006/relationships/image"/><Relationship Id="rId14" Target="../media/image244.png" Type="http://schemas.openxmlformats.org/officeDocument/2006/relationships/image"/><Relationship Id="rId15" Target="../media/image245.svg" Type="http://schemas.openxmlformats.org/officeDocument/2006/relationships/image"/><Relationship Id="rId16" Target="../media/image246.png" Type="http://schemas.openxmlformats.org/officeDocument/2006/relationships/image"/><Relationship Id="rId17" Target="../media/image247.svg" Type="http://schemas.openxmlformats.org/officeDocument/2006/relationships/image"/><Relationship Id="rId18" Target="../media/image248.png" Type="http://schemas.openxmlformats.org/officeDocument/2006/relationships/image"/><Relationship Id="rId19" Target="../media/image249.svg" Type="http://schemas.openxmlformats.org/officeDocument/2006/relationships/image"/><Relationship Id="rId2" Target="../media/image232.png" Type="http://schemas.openxmlformats.org/officeDocument/2006/relationships/image"/><Relationship Id="rId20" Target="../media/image250.png" Type="http://schemas.openxmlformats.org/officeDocument/2006/relationships/image"/><Relationship Id="rId21" Target="../media/image251.svg" Type="http://schemas.openxmlformats.org/officeDocument/2006/relationships/image"/><Relationship Id="rId22" Target="../media/image252.png" Type="http://schemas.openxmlformats.org/officeDocument/2006/relationships/image"/><Relationship Id="rId23" Target="../media/image253.svg" Type="http://schemas.openxmlformats.org/officeDocument/2006/relationships/image"/><Relationship Id="rId24" Target="../media/image254.png" Type="http://schemas.openxmlformats.org/officeDocument/2006/relationships/image"/><Relationship Id="rId25" Target="../media/image255.svg" Type="http://schemas.openxmlformats.org/officeDocument/2006/relationships/image"/><Relationship Id="rId26" Target="../media/image256.png" Type="http://schemas.openxmlformats.org/officeDocument/2006/relationships/image"/><Relationship Id="rId27" Target="../media/image257.svg" Type="http://schemas.openxmlformats.org/officeDocument/2006/relationships/image"/><Relationship Id="rId28" Target="../media/image258.png" Type="http://schemas.openxmlformats.org/officeDocument/2006/relationships/image"/><Relationship Id="rId29" Target="../media/image259.svg" Type="http://schemas.openxmlformats.org/officeDocument/2006/relationships/image"/><Relationship Id="rId3" Target="../media/image233.svg" Type="http://schemas.openxmlformats.org/officeDocument/2006/relationships/image"/><Relationship Id="rId30" Target="../media/image260.png" Type="http://schemas.openxmlformats.org/officeDocument/2006/relationships/image"/><Relationship Id="rId31" Target="../media/image261.svg" Type="http://schemas.openxmlformats.org/officeDocument/2006/relationships/image"/><Relationship Id="rId32" Target="../media/image262.png" Type="http://schemas.openxmlformats.org/officeDocument/2006/relationships/image"/><Relationship Id="rId33" Target="../media/image263.svg" Type="http://schemas.openxmlformats.org/officeDocument/2006/relationships/image"/><Relationship Id="rId34" Target="../media/image264.png" Type="http://schemas.openxmlformats.org/officeDocument/2006/relationships/image"/><Relationship Id="rId35" Target="../media/image265.svg" Type="http://schemas.openxmlformats.org/officeDocument/2006/relationships/image"/><Relationship Id="rId36" Target="../media/image266.png" Type="http://schemas.openxmlformats.org/officeDocument/2006/relationships/image"/><Relationship Id="rId37" Target="../media/image267.svg" Type="http://schemas.openxmlformats.org/officeDocument/2006/relationships/image"/><Relationship Id="rId38" Target="../media/image148.png" Type="http://schemas.openxmlformats.org/officeDocument/2006/relationships/image"/><Relationship Id="rId39" Target="../media/image149.svg" Type="http://schemas.openxmlformats.org/officeDocument/2006/relationships/image"/><Relationship Id="rId4" Target="../media/image234.png" Type="http://schemas.openxmlformats.org/officeDocument/2006/relationships/image"/><Relationship Id="rId40" Target="../media/image268.png" Type="http://schemas.openxmlformats.org/officeDocument/2006/relationships/image"/><Relationship Id="rId41" Target="../media/image269.svg" Type="http://schemas.openxmlformats.org/officeDocument/2006/relationships/image"/><Relationship Id="rId42" Target="../media/image270.png" Type="http://schemas.openxmlformats.org/officeDocument/2006/relationships/image"/><Relationship Id="rId43" Target="../media/image271.svg" Type="http://schemas.openxmlformats.org/officeDocument/2006/relationships/image"/><Relationship Id="rId44" Target="../media/image187.png" Type="http://schemas.openxmlformats.org/officeDocument/2006/relationships/image"/><Relationship Id="rId45" Target="../media/image188.svg" Type="http://schemas.openxmlformats.org/officeDocument/2006/relationships/image"/><Relationship Id="rId46" Target="../media/image193.png" Type="http://schemas.openxmlformats.org/officeDocument/2006/relationships/image"/><Relationship Id="rId47" Target="../media/image194.svg" Type="http://schemas.openxmlformats.org/officeDocument/2006/relationships/image"/><Relationship Id="rId48" Target="../media/image189.png" Type="http://schemas.openxmlformats.org/officeDocument/2006/relationships/image"/><Relationship Id="rId49" Target="../media/image190.svg" Type="http://schemas.openxmlformats.org/officeDocument/2006/relationships/image"/><Relationship Id="rId5" Target="../media/image235.svg" Type="http://schemas.openxmlformats.org/officeDocument/2006/relationships/image"/><Relationship Id="rId6" Target="../media/image236.png" Type="http://schemas.openxmlformats.org/officeDocument/2006/relationships/image"/><Relationship Id="rId7" Target="../media/image237.svg" Type="http://schemas.openxmlformats.org/officeDocument/2006/relationships/image"/><Relationship Id="rId8" Target="../media/image238.png" Type="http://schemas.openxmlformats.org/officeDocument/2006/relationships/image"/><Relationship Id="rId9" Target="../media/image2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47.png" Type="http://schemas.openxmlformats.org/officeDocument/2006/relationships/image"/><Relationship Id="rId14" Target="../media/image48.svg" Type="http://schemas.openxmlformats.org/officeDocument/2006/relationships/image"/><Relationship Id="rId15" Target="../media/image49.png" Type="http://schemas.openxmlformats.org/officeDocument/2006/relationships/image"/><Relationship Id="rId16" Target="../media/image50.svg" Type="http://schemas.openxmlformats.org/officeDocument/2006/relationships/image"/><Relationship Id="rId17" Target="../media/image51.png" Type="http://schemas.openxmlformats.org/officeDocument/2006/relationships/image"/><Relationship Id="rId18" Target="../media/image52.svg" Type="http://schemas.openxmlformats.org/officeDocument/2006/relationships/image"/><Relationship Id="rId19" Target="../media/image53.png" Type="http://schemas.openxmlformats.org/officeDocument/2006/relationships/image"/><Relationship Id="rId2" Target="../media/image36.jpeg" Type="http://schemas.openxmlformats.org/officeDocument/2006/relationships/image"/><Relationship Id="rId20" Target="../media/image54.svg" Type="http://schemas.openxmlformats.org/officeDocument/2006/relationships/image"/><Relationship Id="rId3" Target="../media/image37.jpe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canva.com/design/DAGF0sVU9nA/a-eKrywyoMuQEnaxxaHoXg/edit" TargetMode="External" Type="http://schemas.openxmlformats.org/officeDocument/2006/relationships/hyperlink"/><Relationship Id="rId2" Target="../media/image272.png" Type="http://schemas.openxmlformats.org/officeDocument/2006/relationships/image"/><Relationship Id="rId3" Target="../media/image273.png" Type="http://schemas.openxmlformats.org/officeDocument/2006/relationships/image"/><Relationship Id="rId4" Target="../media/image274.png" Type="http://schemas.openxmlformats.org/officeDocument/2006/relationships/image"/><Relationship Id="rId5" Target="../media/image275.png" Type="http://schemas.openxmlformats.org/officeDocument/2006/relationships/image"/><Relationship Id="rId6" Target="../media/image276.png" Type="http://schemas.openxmlformats.org/officeDocument/2006/relationships/image"/><Relationship Id="rId7" Target="../media/image277.svg" Type="http://schemas.openxmlformats.org/officeDocument/2006/relationships/image"/><Relationship Id="rId8" Target="../media/image278.png" Type="http://schemas.openxmlformats.org/officeDocument/2006/relationships/image"/><Relationship Id="rId9" Target="../media/image27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2.png" Type="http://schemas.openxmlformats.org/officeDocument/2006/relationships/image"/><Relationship Id="rId11" Target="../media/image223.svg" Type="http://schemas.openxmlformats.org/officeDocument/2006/relationships/image"/><Relationship Id="rId12" Target="../media/image284.png" Type="http://schemas.openxmlformats.org/officeDocument/2006/relationships/image"/><Relationship Id="rId13" Target="../media/image285.svg" Type="http://schemas.openxmlformats.org/officeDocument/2006/relationships/image"/><Relationship Id="rId14" Target="../media/image286.png" Type="http://schemas.openxmlformats.org/officeDocument/2006/relationships/image"/><Relationship Id="rId15" Target="../media/image287.svg" Type="http://schemas.openxmlformats.org/officeDocument/2006/relationships/image"/><Relationship Id="rId16" Target="../media/image169.gif" Type="http://schemas.openxmlformats.org/officeDocument/2006/relationships/image"/><Relationship Id="rId2" Target="../media/image111.png" Type="http://schemas.openxmlformats.org/officeDocument/2006/relationships/image"/><Relationship Id="rId3" Target="../media/image112.svg" Type="http://schemas.openxmlformats.org/officeDocument/2006/relationships/image"/><Relationship Id="rId4" Target="../media/image280.png" Type="http://schemas.openxmlformats.org/officeDocument/2006/relationships/image"/><Relationship Id="rId5" Target="../media/image281.svg" Type="http://schemas.openxmlformats.org/officeDocument/2006/relationships/image"/><Relationship Id="rId6" Target="../media/image282.png" Type="http://schemas.openxmlformats.org/officeDocument/2006/relationships/image"/><Relationship Id="rId7" Target="../media/image283.svg" Type="http://schemas.openxmlformats.org/officeDocument/2006/relationships/image"/><Relationship Id="rId8" Target="../media/image227.png" Type="http://schemas.openxmlformats.org/officeDocument/2006/relationships/image"/><Relationship Id="rId9" Target="../media/image22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svg" Type="http://schemas.openxmlformats.org/officeDocument/2006/relationships/image"/><Relationship Id="rId11" Target="../media/image81.png" Type="http://schemas.openxmlformats.org/officeDocument/2006/relationships/image"/><Relationship Id="rId12" Target="../media/image82.svg" Type="http://schemas.openxmlformats.org/officeDocument/2006/relationships/image"/><Relationship Id="rId13" Target="../media/image136.png" Type="http://schemas.openxmlformats.org/officeDocument/2006/relationships/image"/><Relationship Id="rId14" Target="../media/image137.svg" Type="http://schemas.openxmlformats.org/officeDocument/2006/relationships/image"/><Relationship Id="rId15" Target="../media/image1.png" Type="http://schemas.openxmlformats.org/officeDocument/2006/relationships/image"/><Relationship Id="rId16" Target="../media/image2.svg" Type="http://schemas.openxmlformats.org/officeDocument/2006/relationships/image"/><Relationship Id="rId17" Target="../media/image295.png" Type="http://schemas.openxmlformats.org/officeDocument/2006/relationships/image"/><Relationship Id="rId18" Target="../media/image296.svg" Type="http://schemas.openxmlformats.org/officeDocument/2006/relationships/image"/><Relationship Id="rId19" Target="../media/image297.png" Type="http://schemas.openxmlformats.org/officeDocument/2006/relationships/image"/><Relationship Id="rId2" Target="../media/image288.png" Type="http://schemas.openxmlformats.org/officeDocument/2006/relationships/image"/><Relationship Id="rId20" Target="../media/image298.svg" Type="http://schemas.openxmlformats.org/officeDocument/2006/relationships/image"/><Relationship Id="rId21" Target="../media/image299.png" Type="http://schemas.openxmlformats.org/officeDocument/2006/relationships/image"/><Relationship Id="rId22" Target="../media/image300.svg" Type="http://schemas.openxmlformats.org/officeDocument/2006/relationships/image"/><Relationship Id="rId23" Target="../media/image301.png" Type="http://schemas.openxmlformats.org/officeDocument/2006/relationships/image"/><Relationship Id="rId24" Target="../media/image302.svg" Type="http://schemas.openxmlformats.org/officeDocument/2006/relationships/image"/><Relationship Id="rId25" Target="../media/image35.png" Type="http://schemas.openxmlformats.org/officeDocument/2006/relationships/image"/><Relationship Id="rId3" Target="../media/image289.png" Type="http://schemas.openxmlformats.org/officeDocument/2006/relationships/image"/><Relationship Id="rId4" Target="../media/image290.svg" Type="http://schemas.openxmlformats.org/officeDocument/2006/relationships/image"/><Relationship Id="rId5" Target="../media/image291.png" Type="http://schemas.openxmlformats.org/officeDocument/2006/relationships/image"/><Relationship Id="rId6" Target="../media/image292.svg" Type="http://schemas.openxmlformats.org/officeDocument/2006/relationships/image"/><Relationship Id="rId7" Target="../media/image293.png" Type="http://schemas.openxmlformats.org/officeDocument/2006/relationships/image"/><Relationship Id="rId8" Target="../media/image294.svg" Type="http://schemas.openxmlformats.org/officeDocument/2006/relationships/image"/><Relationship Id="rId9" Target="../media/image8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35.png" Type="http://schemas.openxmlformats.org/officeDocument/2006/relationships/image"/><Relationship Id="rId9" Target="../media/image6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13" Target="../media/image72.sv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16" Target="../media/image75.png" Type="http://schemas.openxmlformats.org/officeDocument/2006/relationships/image"/><Relationship Id="rId17" Target="../media/image76.svg" Type="http://schemas.openxmlformats.org/officeDocument/2006/relationships/image"/><Relationship Id="rId18" Target="../media/image77.png" Type="http://schemas.openxmlformats.org/officeDocument/2006/relationships/image"/><Relationship Id="rId19" Target="../media/image78.svg" Type="http://schemas.openxmlformats.org/officeDocument/2006/relationships/image"/><Relationship Id="rId2" Target="../media/image63.png" Type="http://schemas.openxmlformats.org/officeDocument/2006/relationships/image"/><Relationship Id="rId20" Target="../media/image79.png" Type="http://schemas.openxmlformats.org/officeDocument/2006/relationships/image"/><Relationship Id="rId21" Target="../media/image80.sv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85.png" Type="http://schemas.openxmlformats.org/officeDocument/2006/relationships/image"/><Relationship Id="rId13" Target="../media/image86.svg" Type="http://schemas.openxmlformats.org/officeDocument/2006/relationships/image"/><Relationship Id="rId14" Target="../media/image87.png" Type="http://schemas.openxmlformats.org/officeDocument/2006/relationships/image"/><Relationship Id="rId15" Target="../media/image88.svg" Type="http://schemas.openxmlformats.org/officeDocument/2006/relationships/image"/><Relationship Id="rId16" Target="../media/image89.png" Type="http://schemas.openxmlformats.org/officeDocument/2006/relationships/image"/><Relationship Id="rId17" Target="../media/image90.svg" Type="http://schemas.openxmlformats.org/officeDocument/2006/relationships/image"/><Relationship Id="rId18" Target="../media/image91.png" Type="http://schemas.openxmlformats.org/officeDocument/2006/relationships/image"/><Relationship Id="rId19" Target="../media/image92.svg" Type="http://schemas.openxmlformats.org/officeDocument/2006/relationships/image"/><Relationship Id="rId2" Target="../media/image81.png" Type="http://schemas.openxmlformats.org/officeDocument/2006/relationships/image"/><Relationship Id="rId20" Target="../media/image93.png" Type="http://schemas.openxmlformats.org/officeDocument/2006/relationships/image"/><Relationship Id="rId21" Target="../media/image94.svg" Type="http://schemas.openxmlformats.org/officeDocument/2006/relationships/image"/><Relationship Id="rId22" Target="../media/image95.png" Type="http://schemas.openxmlformats.org/officeDocument/2006/relationships/image"/><Relationship Id="rId23" Target="../media/image96.svg" Type="http://schemas.openxmlformats.org/officeDocument/2006/relationships/image"/><Relationship Id="rId24" Target="../media/image97.png" Type="http://schemas.openxmlformats.org/officeDocument/2006/relationships/image"/><Relationship Id="rId25" Target="../media/image98.svg" Type="http://schemas.openxmlformats.org/officeDocument/2006/relationships/image"/><Relationship Id="rId26" Target="../media/image99.png" Type="http://schemas.openxmlformats.org/officeDocument/2006/relationships/image"/><Relationship Id="rId27" Target="../media/image100.svg" Type="http://schemas.openxmlformats.org/officeDocument/2006/relationships/image"/><Relationship Id="rId28" Target="../media/image13.png" Type="http://schemas.openxmlformats.org/officeDocument/2006/relationships/image"/><Relationship Id="rId29" Target="../media/image14.svg" Type="http://schemas.openxmlformats.org/officeDocument/2006/relationships/image"/><Relationship Id="rId3" Target="../media/image82.svg" Type="http://schemas.openxmlformats.org/officeDocument/2006/relationships/image"/><Relationship Id="rId30" Target="../media/image101.png" Type="http://schemas.openxmlformats.org/officeDocument/2006/relationships/image"/><Relationship Id="rId31" Target="../media/image102.svg" Type="http://schemas.openxmlformats.org/officeDocument/2006/relationships/image"/><Relationship Id="rId32" Target="../media/image103.png" Type="http://schemas.openxmlformats.org/officeDocument/2006/relationships/image"/><Relationship Id="rId33" Target="../media/image104.svg" Type="http://schemas.openxmlformats.org/officeDocument/2006/relationships/image"/><Relationship Id="rId34" Target="../media/image105.png" Type="http://schemas.openxmlformats.org/officeDocument/2006/relationships/image"/><Relationship Id="rId35" Target="../media/image106.svg" Type="http://schemas.openxmlformats.org/officeDocument/2006/relationships/image"/><Relationship Id="rId36" Target="../media/image107.png" Type="http://schemas.openxmlformats.org/officeDocument/2006/relationships/image"/><Relationship Id="rId37" Target="../media/image108.svg" Type="http://schemas.openxmlformats.org/officeDocument/2006/relationships/image"/><Relationship Id="rId38" Target="../media/image109.png" Type="http://schemas.openxmlformats.org/officeDocument/2006/relationships/image"/><Relationship Id="rId39" Target="../media/image110.svg" Type="http://schemas.openxmlformats.org/officeDocument/2006/relationships/image"/><Relationship Id="rId4" Target="../media/image25.png" Type="http://schemas.openxmlformats.org/officeDocument/2006/relationships/image"/><Relationship Id="rId40" Target="../media/image111.png" Type="http://schemas.openxmlformats.org/officeDocument/2006/relationships/image"/><Relationship Id="rId41" Target="../media/image112.svg" Type="http://schemas.openxmlformats.org/officeDocument/2006/relationships/image"/><Relationship Id="rId42" Target="../media/image113.png" Type="http://schemas.openxmlformats.org/officeDocument/2006/relationships/image"/><Relationship Id="rId43" Target="../media/image114.svg" Type="http://schemas.openxmlformats.org/officeDocument/2006/relationships/image"/><Relationship Id="rId44" Target="../media/image115.png" Type="http://schemas.openxmlformats.org/officeDocument/2006/relationships/image"/><Relationship Id="rId5" Target="../media/image26.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85.png" Type="http://schemas.openxmlformats.org/officeDocument/2006/relationships/image"/><Relationship Id="rId13" Target="../media/image86.svg" Type="http://schemas.openxmlformats.org/officeDocument/2006/relationships/image"/><Relationship Id="rId14" Target="../media/image87.png" Type="http://schemas.openxmlformats.org/officeDocument/2006/relationships/image"/><Relationship Id="rId15" Target="../media/image88.svg" Type="http://schemas.openxmlformats.org/officeDocument/2006/relationships/image"/><Relationship Id="rId16" Target="../media/image89.png" Type="http://schemas.openxmlformats.org/officeDocument/2006/relationships/image"/><Relationship Id="rId17" Target="../media/image90.svg" Type="http://schemas.openxmlformats.org/officeDocument/2006/relationships/image"/><Relationship Id="rId18" Target="../media/image91.png" Type="http://schemas.openxmlformats.org/officeDocument/2006/relationships/image"/><Relationship Id="rId19" Target="../media/image92.svg" Type="http://schemas.openxmlformats.org/officeDocument/2006/relationships/image"/><Relationship Id="rId2" Target="../media/image81.png" Type="http://schemas.openxmlformats.org/officeDocument/2006/relationships/image"/><Relationship Id="rId20" Target="../media/image93.png" Type="http://schemas.openxmlformats.org/officeDocument/2006/relationships/image"/><Relationship Id="rId21" Target="../media/image94.svg" Type="http://schemas.openxmlformats.org/officeDocument/2006/relationships/image"/><Relationship Id="rId22" Target="../media/image95.png" Type="http://schemas.openxmlformats.org/officeDocument/2006/relationships/image"/><Relationship Id="rId23" Target="../media/image96.svg" Type="http://schemas.openxmlformats.org/officeDocument/2006/relationships/image"/><Relationship Id="rId24" Target="../media/image97.png" Type="http://schemas.openxmlformats.org/officeDocument/2006/relationships/image"/><Relationship Id="rId25" Target="../media/image98.svg" Type="http://schemas.openxmlformats.org/officeDocument/2006/relationships/image"/><Relationship Id="rId26" Target="../media/image99.png" Type="http://schemas.openxmlformats.org/officeDocument/2006/relationships/image"/><Relationship Id="rId27" Target="../media/image100.svg" Type="http://schemas.openxmlformats.org/officeDocument/2006/relationships/image"/><Relationship Id="rId28" Target="../media/image13.png" Type="http://schemas.openxmlformats.org/officeDocument/2006/relationships/image"/><Relationship Id="rId29" Target="../media/image14.svg" Type="http://schemas.openxmlformats.org/officeDocument/2006/relationships/image"/><Relationship Id="rId3" Target="../media/image82.svg" Type="http://schemas.openxmlformats.org/officeDocument/2006/relationships/image"/><Relationship Id="rId30" Target="../media/image101.png" Type="http://schemas.openxmlformats.org/officeDocument/2006/relationships/image"/><Relationship Id="rId31" Target="../media/image102.svg" Type="http://schemas.openxmlformats.org/officeDocument/2006/relationships/image"/><Relationship Id="rId32" Target="../media/image103.png" Type="http://schemas.openxmlformats.org/officeDocument/2006/relationships/image"/><Relationship Id="rId33" Target="../media/image104.svg" Type="http://schemas.openxmlformats.org/officeDocument/2006/relationships/image"/><Relationship Id="rId34" Target="../media/image105.png" Type="http://schemas.openxmlformats.org/officeDocument/2006/relationships/image"/><Relationship Id="rId35" Target="../media/image106.svg" Type="http://schemas.openxmlformats.org/officeDocument/2006/relationships/image"/><Relationship Id="rId36" Target="../media/image107.png" Type="http://schemas.openxmlformats.org/officeDocument/2006/relationships/image"/><Relationship Id="rId37" Target="../media/image108.svg" Type="http://schemas.openxmlformats.org/officeDocument/2006/relationships/image"/><Relationship Id="rId38" Target="../media/image109.png" Type="http://schemas.openxmlformats.org/officeDocument/2006/relationships/image"/><Relationship Id="rId39" Target="../media/image110.svg" Type="http://schemas.openxmlformats.org/officeDocument/2006/relationships/image"/><Relationship Id="rId4" Target="../media/image25.png" Type="http://schemas.openxmlformats.org/officeDocument/2006/relationships/image"/><Relationship Id="rId40" Target="../media/image111.png" Type="http://schemas.openxmlformats.org/officeDocument/2006/relationships/image"/><Relationship Id="rId41" Target="../media/image112.svg" Type="http://schemas.openxmlformats.org/officeDocument/2006/relationships/image"/><Relationship Id="rId42" Target="../media/image113.png" Type="http://schemas.openxmlformats.org/officeDocument/2006/relationships/image"/><Relationship Id="rId43" Target="../media/image114.svg" Type="http://schemas.openxmlformats.org/officeDocument/2006/relationships/image"/><Relationship Id="rId44" Target="../media/image116.png" Type="http://schemas.openxmlformats.org/officeDocument/2006/relationships/image"/><Relationship Id="rId45" Target="../media/image117.png" Type="http://schemas.openxmlformats.org/officeDocument/2006/relationships/image"/><Relationship Id="rId46" Target="../media/image118.png" Type="http://schemas.openxmlformats.org/officeDocument/2006/relationships/image"/><Relationship Id="rId47" Target="../media/image119.svg" Type="http://schemas.openxmlformats.org/officeDocument/2006/relationships/image"/><Relationship Id="rId5" Target="../media/image26.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22.png" Type="http://schemas.openxmlformats.org/officeDocument/2006/relationships/image"/><Relationship Id="rId15" Target="../media/image123.svg" Type="http://schemas.openxmlformats.org/officeDocument/2006/relationships/image"/><Relationship Id="rId16" Target="../media/image124.png" Type="http://schemas.openxmlformats.org/officeDocument/2006/relationships/image"/><Relationship Id="rId17" Target="../media/image125.svg" Type="http://schemas.openxmlformats.org/officeDocument/2006/relationships/image"/><Relationship Id="rId18" Target="../media/image1.png" Type="http://schemas.openxmlformats.org/officeDocument/2006/relationships/image"/><Relationship Id="rId19" Target="../media/image2.svg" Type="http://schemas.openxmlformats.org/officeDocument/2006/relationships/image"/><Relationship Id="rId2" Target="../media/image3.png" Type="http://schemas.openxmlformats.org/officeDocument/2006/relationships/image"/><Relationship Id="rId20" Target="../media/image126.png" Type="http://schemas.openxmlformats.org/officeDocument/2006/relationships/image"/><Relationship Id="rId21" Target="../media/image127.svg" Type="http://schemas.openxmlformats.org/officeDocument/2006/relationships/image"/><Relationship Id="rId22" Target="../media/image23.png" Type="http://schemas.openxmlformats.org/officeDocument/2006/relationships/image"/><Relationship Id="rId23" Target="../media/image24.svg" Type="http://schemas.openxmlformats.org/officeDocument/2006/relationships/image"/><Relationship Id="rId24" Target="../media/image128.png" Type="http://schemas.openxmlformats.org/officeDocument/2006/relationships/image"/><Relationship Id="rId25" Target="../media/image129.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4.svg" Type="http://schemas.openxmlformats.org/officeDocument/2006/relationships/image"/><Relationship Id="rId30" Target="../media/image51.png" Type="http://schemas.openxmlformats.org/officeDocument/2006/relationships/image"/><Relationship Id="rId31" Target="../media/image52.svg" Type="http://schemas.openxmlformats.org/officeDocument/2006/relationships/image"/><Relationship Id="rId32" Target="../media/image31.png" Type="http://schemas.openxmlformats.org/officeDocument/2006/relationships/image"/><Relationship Id="rId33" Target="../media/image32.svg" Type="http://schemas.openxmlformats.org/officeDocument/2006/relationships/image"/><Relationship Id="rId34" Target="../media/image85.png" Type="http://schemas.openxmlformats.org/officeDocument/2006/relationships/image"/><Relationship Id="rId35" Target="../media/image86.svg" Type="http://schemas.openxmlformats.org/officeDocument/2006/relationships/image"/><Relationship Id="rId36" Target="../media/image43.png" Type="http://schemas.openxmlformats.org/officeDocument/2006/relationships/image"/><Relationship Id="rId37" Target="../media/image44.svg" Type="http://schemas.openxmlformats.org/officeDocument/2006/relationships/image"/><Relationship Id="rId38" Target="../media/image130.png" Type="http://schemas.openxmlformats.org/officeDocument/2006/relationships/image"/><Relationship Id="rId39" Target="../media/image131.svg" Type="http://schemas.openxmlformats.org/officeDocument/2006/relationships/image"/><Relationship Id="rId4" Target="../media/image5.png" Type="http://schemas.openxmlformats.org/officeDocument/2006/relationships/image"/><Relationship Id="rId40" Target="../media/image132.png" Type="http://schemas.openxmlformats.org/officeDocument/2006/relationships/image"/><Relationship Id="rId41" Target="../media/image133.svg" Type="http://schemas.openxmlformats.org/officeDocument/2006/relationships/image"/><Relationship Id="rId42" Target="../media/image63.png" Type="http://schemas.openxmlformats.org/officeDocument/2006/relationships/image"/><Relationship Id="rId43" Target="../media/image64.svg" Type="http://schemas.openxmlformats.org/officeDocument/2006/relationships/image"/><Relationship Id="rId44" Target="../media/image134.png" Type="http://schemas.openxmlformats.org/officeDocument/2006/relationships/image"/><Relationship Id="rId45" Target="../media/image135.svg" Type="http://schemas.openxmlformats.org/officeDocument/2006/relationships/image"/><Relationship Id="rId46" Target="../media/image136.png" Type="http://schemas.openxmlformats.org/officeDocument/2006/relationships/image"/><Relationship Id="rId47" Target="../media/image137.svg" Type="http://schemas.openxmlformats.org/officeDocument/2006/relationships/image"/><Relationship Id="rId48" Target="../media/image138.png" Type="http://schemas.openxmlformats.org/officeDocument/2006/relationships/image"/><Relationship Id="rId49" Target="../media/image139.svg" Type="http://schemas.openxmlformats.org/officeDocument/2006/relationships/image"/><Relationship Id="rId5" Target="../media/image6.svg" Type="http://schemas.openxmlformats.org/officeDocument/2006/relationships/image"/><Relationship Id="rId50" Target="../media/image140.png" Type="http://schemas.openxmlformats.org/officeDocument/2006/relationships/image"/><Relationship Id="rId51" Target="../media/image141.svg" Type="http://schemas.openxmlformats.org/officeDocument/2006/relationships/image"/><Relationship Id="rId52" Target="../media/image142.png" Type="http://schemas.openxmlformats.org/officeDocument/2006/relationships/image"/><Relationship Id="rId53" Target="../media/image143.svg" Type="http://schemas.openxmlformats.org/officeDocument/2006/relationships/image"/><Relationship Id="rId54" Target="../media/image53.png" Type="http://schemas.openxmlformats.org/officeDocument/2006/relationships/image"/><Relationship Id="rId55" Target="../media/image54.svg" Type="http://schemas.openxmlformats.org/officeDocument/2006/relationships/image"/><Relationship Id="rId56" Target="../media/image144.png" Type="http://schemas.openxmlformats.org/officeDocument/2006/relationships/image"/><Relationship Id="rId57" Target="../media/image145.svg" Type="http://schemas.openxmlformats.org/officeDocument/2006/relationships/image"/><Relationship Id="rId58" Target="../media/image146.png" Type="http://schemas.openxmlformats.org/officeDocument/2006/relationships/image"/><Relationship Id="rId6" Target="../media/image93.png" Type="http://schemas.openxmlformats.org/officeDocument/2006/relationships/image"/><Relationship Id="rId7" Target="../media/image94.svg" Type="http://schemas.openxmlformats.org/officeDocument/2006/relationships/image"/><Relationship Id="rId8" Target="../media/image120.png" Type="http://schemas.openxmlformats.org/officeDocument/2006/relationships/image"/><Relationship Id="rId9" Target="../media/image1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22.png" Type="http://schemas.openxmlformats.org/officeDocument/2006/relationships/image"/><Relationship Id="rId15" Target="../media/image123.svg" Type="http://schemas.openxmlformats.org/officeDocument/2006/relationships/image"/><Relationship Id="rId16" Target="../media/image124.png" Type="http://schemas.openxmlformats.org/officeDocument/2006/relationships/image"/><Relationship Id="rId17" Target="../media/image125.svg" Type="http://schemas.openxmlformats.org/officeDocument/2006/relationships/image"/><Relationship Id="rId18" Target="../media/image1.png" Type="http://schemas.openxmlformats.org/officeDocument/2006/relationships/image"/><Relationship Id="rId19" Target="../media/image2.svg" Type="http://schemas.openxmlformats.org/officeDocument/2006/relationships/image"/><Relationship Id="rId2" Target="../media/image3.png" Type="http://schemas.openxmlformats.org/officeDocument/2006/relationships/image"/><Relationship Id="rId20" Target="../media/image126.png" Type="http://schemas.openxmlformats.org/officeDocument/2006/relationships/image"/><Relationship Id="rId21" Target="../media/image127.svg" Type="http://schemas.openxmlformats.org/officeDocument/2006/relationships/image"/><Relationship Id="rId22" Target="../media/image23.png" Type="http://schemas.openxmlformats.org/officeDocument/2006/relationships/image"/><Relationship Id="rId23" Target="../media/image24.svg" Type="http://schemas.openxmlformats.org/officeDocument/2006/relationships/image"/><Relationship Id="rId24" Target="../media/image128.png" Type="http://schemas.openxmlformats.org/officeDocument/2006/relationships/image"/><Relationship Id="rId25" Target="../media/image129.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4.svg" Type="http://schemas.openxmlformats.org/officeDocument/2006/relationships/image"/><Relationship Id="rId30" Target="../media/image51.png" Type="http://schemas.openxmlformats.org/officeDocument/2006/relationships/image"/><Relationship Id="rId31" Target="../media/image52.svg" Type="http://schemas.openxmlformats.org/officeDocument/2006/relationships/image"/><Relationship Id="rId32" Target="../media/image31.png" Type="http://schemas.openxmlformats.org/officeDocument/2006/relationships/image"/><Relationship Id="rId33" Target="../media/image32.svg" Type="http://schemas.openxmlformats.org/officeDocument/2006/relationships/image"/><Relationship Id="rId34" Target="../media/image85.png" Type="http://schemas.openxmlformats.org/officeDocument/2006/relationships/image"/><Relationship Id="rId35" Target="../media/image86.svg" Type="http://schemas.openxmlformats.org/officeDocument/2006/relationships/image"/><Relationship Id="rId36" Target="../media/image43.png" Type="http://schemas.openxmlformats.org/officeDocument/2006/relationships/image"/><Relationship Id="rId37" Target="../media/image44.svg" Type="http://schemas.openxmlformats.org/officeDocument/2006/relationships/image"/><Relationship Id="rId38" Target="../media/image130.png" Type="http://schemas.openxmlformats.org/officeDocument/2006/relationships/image"/><Relationship Id="rId39" Target="../media/image131.svg" Type="http://schemas.openxmlformats.org/officeDocument/2006/relationships/image"/><Relationship Id="rId4" Target="../media/image5.png" Type="http://schemas.openxmlformats.org/officeDocument/2006/relationships/image"/><Relationship Id="rId40" Target="../media/image132.png" Type="http://schemas.openxmlformats.org/officeDocument/2006/relationships/image"/><Relationship Id="rId41" Target="../media/image133.svg" Type="http://schemas.openxmlformats.org/officeDocument/2006/relationships/image"/><Relationship Id="rId42" Target="../media/image63.png" Type="http://schemas.openxmlformats.org/officeDocument/2006/relationships/image"/><Relationship Id="rId43" Target="../media/image64.svg" Type="http://schemas.openxmlformats.org/officeDocument/2006/relationships/image"/><Relationship Id="rId44" Target="../media/image134.png" Type="http://schemas.openxmlformats.org/officeDocument/2006/relationships/image"/><Relationship Id="rId45" Target="../media/image135.svg" Type="http://schemas.openxmlformats.org/officeDocument/2006/relationships/image"/><Relationship Id="rId46" Target="../media/image136.png" Type="http://schemas.openxmlformats.org/officeDocument/2006/relationships/image"/><Relationship Id="rId47" Target="../media/image137.svg" Type="http://schemas.openxmlformats.org/officeDocument/2006/relationships/image"/><Relationship Id="rId48" Target="../media/image138.png" Type="http://schemas.openxmlformats.org/officeDocument/2006/relationships/image"/><Relationship Id="rId49" Target="../media/image139.svg" Type="http://schemas.openxmlformats.org/officeDocument/2006/relationships/image"/><Relationship Id="rId5" Target="../media/image6.svg" Type="http://schemas.openxmlformats.org/officeDocument/2006/relationships/image"/><Relationship Id="rId50" Target="../media/image140.png" Type="http://schemas.openxmlformats.org/officeDocument/2006/relationships/image"/><Relationship Id="rId51" Target="../media/image141.svg" Type="http://schemas.openxmlformats.org/officeDocument/2006/relationships/image"/><Relationship Id="rId52" Target="../media/image142.png" Type="http://schemas.openxmlformats.org/officeDocument/2006/relationships/image"/><Relationship Id="rId53" Target="../media/image143.svg" Type="http://schemas.openxmlformats.org/officeDocument/2006/relationships/image"/><Relationship Id="rId54" Target="../media/image53.png" Type="http://schemas.openxmlformats.org/officeDocument/2006/relationships/image"/><Relationship Id="rId55" Target="../media/image54.svg" Type="http://schemas.openxmlformats.org/officeDocument/2006/relationships/image"/><Relationship Id="rId56" Target="../media/image144.png" Type="http://schemas.openxmlformats.org/officeDocument/2006/relationships/image"/><Relationship Id="rId57" Target="../media/image145.svg" Type="http://schemas.openxmlformats.org/officeDocument/2006/relationships/image"/><Relationship Id="rId58" Target="../media/image147.png" Type="http://schemas.openxmlformats.org/officeDocument/2006/relationships/image"/><Relationship Id="rId6" Target="../media/image93.png" Type="http://schemas.openxmlformats.org/officeDocument/2006/relationships/image"/><Relationship Id="rId7" Target="../media/image94.svg" Type="http://schemas.openxmlformats.org/officeDocument/2006/relationships/image"/><Relationship Id="rId8" Target="../media/image120.png" Type="http://schemas.openxmlformats.org/officeDocument/2006/relationships/image"/><Relationship Id="rId9" Target="../media/image1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6.png" Type="http://schemas.openxmlformats.org/officeDocument/2006/relationships/image"/><Relationship Id="rId11" Target="../media/image157.svg" Type="http://schemas.openxmlformats.org/officeDocument/2006/relationships/image"/><Relationship Id="rId12" Target="../media/image158.png" Type="http://schemas.openxmlformats.org/officeDocument/2006/relationships/image"/><Relationship Id="rId2" Target="../media/image148.png" Type="http://schemas.openxmlformats.org/officeDocument/2006/relationships/image"/><Relationship Id="rId3" Target="../media/image149.svg" Type="http://schemas.openxmlformats.org/officeDocument/2006/relationships/image"/><Relationship Id="rId4" Target="../media/image150.png" Type="http://schemas.openxmlformats.org/officeDocument/2006/relationships/image"/><Relationship Id="rId5" Target="../media/image151.svg" Type="http://schemas.openxmlformats.org/officeDocument/2006/relationships/image"/><Relationship Id="rId6" Target="../media/image152.png" Type="http://schemas.openxmlformats.org/officeDocument/2006/relationships/image"/><Relationship Id="rId7" Target="../media/image153.png" Type="http://schemas.openxmlformats.org/officeDocument/2006/relationships/image"/><Relationship Id="rId8" Target="../media/image154.png" Type="http://schemas.openxmlformats.org/officeDocument/2006/relationships/image"/><Relationship Id="rId9" Target="../media/image15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FB4FF"/>
        </a:solidFill>
      </p:bgPr>
    </p:bg>
    <p:spTree>
      <p:nvGrpSpPr>
        <p:cNvPr id="1" name=""/>
        <p:cNvGrpSpPr/>
        <p:nvPr/>
      </p:nvGrpSpPr>
      <p:grpSpPr>
        <a:xfrm>
          <a:off x="0" y="0"/>
          <a:ext cx="0" cy="0"/>
          <a:chOff x="0" y="0"/>
          <a:chExt cx="0" cy="0"/>
        </a:xfrm>
      </p:grpSpPr>
      <p:sp>
        <p:nvSpPr>
          <p:cNvPr name="Freeform 2" id="2"/>
          <p:cNvSpPr/>
          <p:nvPr/>
        </p:nvSpPr>
        <p:spPr>
          <a:xfrm flipH="false" flipV="false" rot="1468150">
            <a:off x="16278163" y="678937"/>
            <a:ext cx="1962273" cy="2932746"/>
          </a:xfrm>
          <a:custGeom>
            <a:avLst/>
            <a:gdLst/>
            <a:ahLst/>
            <a:cxnLst/>
            <a:rect r="r" b="b" t="t" l="l"/>
            <a:pathLst>
              <a:path h="2932746" w="1962273">
                <a:moveTo>
                  <a:pt x="0" y="0"/>
                </a:moveTo>
                <a:lnTo>
                  <a:pt x="1962274" y="0"/>
                </a:lnTo>
                <a:lnTo>
                  <a:pt x="1962274" y="2932745"/>
                </a:lnTo>
                <a:lnTo>
                  <a:pt x="0" y="2932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0085">
            <a:off x="13797855" y="1878272"/>
            <a:ext cx="1738064" cy="1213484"/>
          </a:xfrm>
          <a:custGeom>
            <a:avLst/>
            <a:gdLst/>
            <a:ahLst/>
            <a:cxnLst/>
            <a:rect r="r" b="b" t="t" l="l"/>
            <a:pathLst>
              <a:path h="1213484" w="1738064">
                <a:moveTo>
                  <a:pt x="0" y="0"/>
                </a:moveTo>
                <a:lnTo>
                  <a:pt x="1738064" y="0"/>
                </a:lnTo>
                <a:lnTo>
                  <a:pt x="1738064" y="1213485"/>
                </a:lnTo>
                <a:lnTo>
                  <a:pt x="0" y="1213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826238" y="5755559"/>
            <a:ext cx="2188277" cy="2188277"/>
          </a:xfrm>
          <a:custGeom>
            <a:avLst/>
            <a:gdLst/>
            <a:ahLst/>
            <a:cxnLst/>
            <a:rect r="r" b="b" t="t" l="l"/>
            <a:pathLst>
              <a:path h="2188277" w="2188277">
                <a:moveTo>
                  <a:pt x="0" y="0"/>
                </a:moveTo>
                <a:lnTo>
                  <a:pt x="2188277" y="0"/>
                </a:lnTo>
                <a:lnTo>
                  <a:pt x="2188277" y="2188277"/>
                </a:lnTo>
                <a:lnTo>
                  <a:pt x="0" y="21882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60442" y="1816073"/>
            <a:ext cx="931850" cy="931850"/>
          </a:xfrm>
          <a:custGeom>
            <a:avLst/>
            <a:gdLst/>
            <a:ahLst/>
            <a:cxnLst/>
            <a:rect r="r" b="b" t="t" l="l"/>
            <a:pathLst>
              <a:path h="931850" w="931850">
                <a:moveTo>
                  <a:pt x="0" y="0"/>
                </a:moveTo>
                <a:lnTo>
                  <a:pt x="931850" y="0"/>
                </a:lnTo>
                <a:lnTo>
                  <a:pt x="931850" y="931850"/>
                </a:lnTo>
                <a:lnTo>
                  <a:pt x="0" y="9318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218241" y="-587904"/>
            <a:ext cx="2733213" cy="2733213"/>
            <a:chOff x="0" y="0"/>
            <a:chExt cx="3644284" cy="3644284"/>
          </a:xfrm>
        </p:grpSpPr>
        <p:sp>
          <p:nvSpPr>
            <p:cNvPr name="Freeform 7" id="7"/>
            <p:cNvSpPr/>
            <p:nvPr/>
          </p:nvSpPr>
          <p:spPr>
            <a:xfrm flipH="false" flipV="false" rot="-2089604">
              <a:off x="513113" y="513113"/>
              <a:ext cx="2618059" cy="2618059"/>
            </a:xfrm>
            <a:custGeom>
              <a:avLst/>
              <a:gdLst/>
              <a:ahLst/>
              <a:cxnLst/>
              <a:rect r="r" b="b" t="t" l="l"/>
              <a:pathLst>
                <a:path h="2618059" w="2618059">
                  <a:moveTo>
                    <a:pt x="0" y="0"/>
                  </a:moveTo>
                  <a:lnTo>
                    <a:pt x="2618058" y="0"/>
                  </a:lnTo>
                  <a:lnTo>
                    <a:pt x="2618058" y="2618058"/>
                  </a:lnTo>
                  <a:lnTo>
                    <a:pt x="0" y="26180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982870" y="982870"/>
              <a:ext cx="1678544" cy="167854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A9E0"/>
              </a:solidFill>
            </p:spPr>
          </p:sp>
        </p:grpSp>
      </p:grpSp>
      <p:sp>
        <p:nvSpPr>
          <p:cNvPr name="Freeform 10" id="10"/>
          <p:cNvSpPr/>
          <p:nvPr/>
        </p:nvSpPr>
        <p:spPr>
          <a:xfrm flipH="false" flipV="false" rot="-1914211">
            <a:off x="12684383" y="560776"/>
            <a:ext cx="1659682" cy="889433"/>
          </a:xfrm>
          <a:custGeom>
            <a:avLst/>
            <a:gdLst/>
            <a:ahLst/>
            <a:cxnLst/>
            <a:rect r="r" b="b" t="t" l="l"/>
            <a:pathLst>
              <a:path h="889433" w="1659682">
                <a:moveTo>
                  <a:pt x="0" y="0"/>
                </a:moveTo>
                <a:lnTo>
                  <a:pt x="1659682" y="0"/>
                </a:lnTo>
                <a:lnTo>
                  <a:pt x="1659682" y="889434"/>
                </a:lnTo>
                <a:lnTo>
                  <a:pt x="0" y="88943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9065673">
            <a:off x="2985874" y="2460633"/>
            <a:ext cx="1566939" cy="797714"/>
          </a:xfrm>
          <a:custGeom>
            <a:avLst/>
            <a:gdLst/>
            <a:ahLst/>
            <a:cxnLst/>
            <a:rect r="r" b="b" t="t" l="l"/>
            <a:pathLst>
              <a:path h="797714" w="1566939">
                <a:moveTo>
                  <a:pt x="0" y="0"/>
                </a:moveTo>
                <a:lnTo>
                  <a:pt x="1566939" y="0"/>
                </a:lnTo>
                <a:lnTo>
                  <a:pt x="1566939" y="797714"/>
                </a:lnTo>
                <a:lnTo>
                  <a:pt x="0" y="7977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331890">
            <a:off x="1985365" y="6803161"/>
            <a:ext cx="1962273" cy="2932746"/>
          </a:xfrm>
          <a:custGeom>
            <a:avLst/>
            <a:gdLst/>
            <a:ahLst/>
            <a:cxnLst/>
            <a:rect r="r" b="b" t="t" l="l"/>
            <a:pathLst>
              <a:path h="2932746" w="1962273">
                <a:moveTo>
                  <a:pt x="0" y="0"/>
                </a:moveTo>
                <a:lnTo>
                  <a:pt x="1962273" y="0"/>
                </a:lnTo>
                <a:lnTo>
                  <a:pt x="1962273" y="2932745"/>
                </a:lnTo>
                <a:lnTo>
                  <a:pt x="0" y="2932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810075">
            <a:off x="1287023" y="7046726"/>
            <a:ext cx="1962273" cy="2932746"/>
          </a:xfrm>
          <a:custGeom>
            <a:avLst/>
            <a:gdLst/>
            <a:ahLst/>
            <a:cxnLst/>
            <a:rect r="r" b="b" t="t" l="l"/>
            <a:pathLst>
              <a:path h="2932746" w="1962273">
                <a:moveTo>
                  <a:pt x="0" y="0"/>
                </a:moveTo>
                <a:lnTo>
                  <a:pt x="1962274" y="0"/>
                </a:lnTo>
                <a:lnTo>
                  <a:pt x="1962274" y="2932745"/>
                </a:lnTo>
                <a:lnTo>
                  <a:pt x="0" y="2932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303424" y="5517383"/>
            <a:ext cx="1269337" cy="1230103"/>
          </a:xfrm>
          <a:custGeom>
            <a:avLst/>
            <a:gdLst/>
            <a:ahLst/>
            <a:cxnLst/>
            <a:rect r="r" b="b" t="t" l="l"/>
            <a:pathLst>
              <a:path h="1230103" w="1269337">
                <a:moveTo>
                  <a:pt x="0" y="0"/>
                </a:moveTo>
                <a:lnTo>
                  <a:pt x="1269336" y="0"/>
                </a:lnTo>
                <a:lnTo>
                  <a:pt x="1269336" y="1230103"/>
                </a:lnTo>
                <a:lnTo>
                  <a:pt x="0" y="12301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493216">
            <a:off x="2632802" y="235967"/>
            <a:ext cx="1789844" cy="1776827"/>
          </a:xfrm>
          <a:custGeom>
            <a:avLst/>
            <a:gdLst/>
            <a:ahLst/>
            <a:cxnLst/>
            <a:rect r="r" b="b" t="t" l="l"/>
            <a:pathLst>
              <a:path h="1776827" w="1789844">
                <a:moveTo>
                  <a:pt x="0" y="0"/>
                </a:moveTo>
                <a:lnTo>
                  <a:pt x="1789844" y="0"/>
                </a:lnTo>
                <a:lnTo>
                  <a:pt x="1789844" y="1776827"/>
                </a:lnTo>
                <a:lnTo>
                  <a:pt x="0" y="17768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1755840">
            <a:off x="16252502" y="1714572"/>
            <a:ext cx="2031755" cy="1038042"/>
          </a:xfrm>
          <a:custGeom>
            <a:avLst/>
            <a:gdLst/>
            <a:ahLst/>
            <a:cxnLst/>
            <a:rect r="r" b="b" t="t" l="l"/>
            <a:pathLst>
              <a:path h="1038042" w="2031755">
                <a:moveTo>
                  <a:pt x="0" y="0"/>
                </a:moveTo>
                <a:lnTo>
                  <a:pt x="2031754" y="0"/>
                </a:lnTo>
                <a:lnTo>
                  <a:pt x="2031754" y="1038041"/>
                </a:lnTo>
                <a:lnTo>
                  <a:pt x="0" y="10380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459349">
            <a:off x="14718617" y="7083802"/>
            <a:ext cx="1634605" cy="2410275"/>
          </a:xfrm>
          <a:custGeom>
            <a:avLst/>
            <a:gdLst/>
            <a:ahLst/>
            <a:cxnLst/>
            <a:rect r="r" b="b" t="t" l="l"/>
            <a:pathLst>
              <a:path h="2410275" w="1634605">
                <a:moveTo>
                  <a:pt x="0" y="0"/>
                </a:moveTo>
                <a:lnTo>
                  <a:pt x="1634604" y="0"/>
                </a:lnTo>
                <a:lnTo>
                  <a:pt x="1634604" y="2410275"/>
                </a:lnTo>
                <a:lnTo>
                  <a:pt x="0" y="241027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1523058">
            <a:off x="14979463" y="-297641"/>
            <a:ext cx="1271061" cy="1403782"/>
          </a:xfrm>
          <a:custGeom>
            <a:avLst/>
            <a:gdLst/>
            <a:ahLst/>
            <a:cxnLst/>
            <a:rect r="r" b="b" t="t" l="l"/>
            <a:pathLst>
              <a:path h="1403782" w="1271061">
                <a:moveTo>
                  <a:pt x="0" y="0"/>
                </a:moveTo>
                <a:lnTo>
                  <a:pt x="1271061" y="0"/>
                </a:lnTo>
                <a:lnTo>
                  <a:pt x="1271061" y="1403782"/>
                </a:lnTo>
                <a:lnTo>
                  <a:pt x="0" y="140378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19" id="19"/>
          <p:cNvSpPr txBox="true"/>
          <p:nvPr/>
        </p:nvSpPr>
        <p:spPr>
          <a:xfrm rot="171093">
            <a:off x="6603398" y="2214893"/>
            <a:ext cx="4750683" cy="1422462"/>
          </a:xfrm>
          <a:prstGeom prst="rect">
            <a:avLst/>
          </a:prstGeom>
        </p:spPr>
        <p:txBody>
          <a:bodyPr anchor="t" rtlCol="false" tIns="0" lIns="0" bIns="0" rIns="0">
            <a:spAutoFit/>
          </a:bodyPr>
          <a:lstStyle/>
          <a:p>
            <a:pPr algn="ctr">
              <a:lnSpc>
                <a:spcPts val="7109"/>
              </a:lnSpc>
            </a:pPr>
            <a:r>
              <a:rPr lang="en-US" sz="7109" spc="270">
                <a:solidFill>
                  <a:srgbClr val="000000"/>
                </a:solidFill>
                <a:latin typeface="Saira Bold"/>
              </a:rPr>
              <a:t> Group 12</a:t>
            </a:r>
          </a:p>
          <a:p>
            <a:pPr algn="ctr">
              <a:lnSpc>
                <a:spcPts val="7109"/>
              </a:lnSpc>
            </a:pPr>
          </a:p>
        </p:txBody>
      </p:sp>
      <p:sp>
        <p:nvSpPr>
          <p:cNvPr name="Freeform 20" id="20"/>
          <p:cNvSpPr/>
          <p:nvPr/>
        </p:nvSpPr>
        <p:spPr>
          <a:xfrm flipH="false" flipV="false" rot="-1669818">
            <a:off x="722886" y="7490213"/>
            <a:ext cx="1962273" cy="2932746"/>
          </a:xfrm>
          <a:custGeom>
            <a:avLst/>
            <a:gdLst/>
            <a:ahLst/>
            <a:cxnLst/>
            <a:rect r="r" b="b" t="t" l="l"/>
            <a:pathLst>
              <a:path h="2932746" w="1962273">
                <a:moveTo>
                  <a:pt x="0" y="0"/>
                </a:moveTo>
                <a:lnTo>
                  <a:pt x="1962273" y="0"/>
                </a:lnTo>
                <a:lnTo>
                  <a:pt x="1962273" y="2932746"/>
                </a:lnTo>
                <a:lnTo>
                  <a:pt x="0" y="29327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1969643">
            <a:off x="957094" y="8209658"/>
            <a:ext cx="1493857" cy="1493857"/>
            <a:chOff x="0" y="0"/>
            <a:chExt cx="1991809" cy="1991809"/>
          </a:xfrm>
        </p:grpSpPr>
        <p:grpSp>
          <p:nvGrpSpPr>
            <p:cNvPr name="Group 22" id="22"/>
            <p:cNvGrpSpPr/>
            <p:nvPr/>
          </p:nvGrpSpPr>
          <p:grpSpPr>
            <a:xfrm rot="0">
              <a:off x="55324" y="74401"/>
              <a:ext cx="1881162" cy="1881162"/>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A9E0"/>
              </a:solidFill>
            </p:spPr>
          </p:sp>
        </p:grpSp>
        <p:sp>
          <p:nvSpPr>
            <p:cNvPr name="Freeform 24" id="24"/>
            <p:cNvSpPr/>
            <p:nvPr/>
          </p:nvSpPr>
          <p:spPr>
            <a:xfrm flipH="false" flipV="false" rot="-1431562">
              <a:off x="240879" y="240879"/>
              <a:ext cx="1510051" cy="1510051"/>
            </a:xfrm>
            <a:custGeom>
              <a:avLst/>
              <a:gdLst/>
              <a:ahLst/>
              <a:cxnLst/>
              <a:rect r="r" b="b" t="t" l="l"/>
              <a:pathLst>
                <a:path h="1510051" w="1510051">
                  <a:moveTo>
                    <a:pt x="0" y="0"/>
                  </a:moveTo>
                  <a:lnTo>
                    <a:pt x="1510051" y="0"/>
                  </a:lnTo>
                  <a:lnTo>
                    <a:pt x="1510051" y="1510051"/>
                  </a:lnTo>
                  <a:lnTo>
                    <a:pt x="0" y="151005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grpSp>
      <p:grpSp>
        <p:nvGrpSpPr>
          <p:cNvPr name="Group 25" id="25"/>
          <p:cNvGrpSpPr/>
          <p:nvPr/>
        </p:nvGrpSpPr>
        <p:grpSpPr>
          <a:xfrm rot="0">
            <a:off x="5776904" y="7085833"/>
            <a:ext cx="6784460" cy="1708704"/>
            <a:chOff x="0" y="0"/>
            <a:chExt cx="9045946" cy="2278273"/>
          </a:xfrm>
        </p:grpSpPr>
        <p:grpSp>
          <p:nvGrpSpPr>
            <p:cNvPr name="Group 26" id="26"/>
            <p:cNvGrpSpPr/>
            <p:nvPr/>
          </p:nvGrpSpPr>
          <p:grpSpPr>
            <a:xfrm rot="0">
              <a:off x="0" y="0"/>
              <a:ext cx="9045946" cy="2278273"/>
              <a:chOff x="0" y="0"/>
              <a:chExt cx="15121552" cy="3808448"/>
            </a:xfrm>
          </p:grpSpPr>
          <p:sp>
            <p:nvSpPr>
              <p:cNvPr name="Freeform 27" id="27"/>
              <p:cNvSpPr/>
              <p:nvPr/>
            </p:nvSpPr>
            <p:spPr>
              <a:xfrm flipH="false" flipV="false" rot="0">
                <a:off x="12700" y="12700"/>
                <a:ext cx="15096151" cy="3783048"/>
              </a:xfrm>
              <a:custGeom>
                <a:avLst/>
                <a:gdLst/>
                <a:ahLst/>
                <a:cxnLst/>
                <a:rect r="r" b="b" t="t" l="l"/>
                <a:pathLst>
                  <a:path h="3783048" w="15096151">
                    <a:moveTo>
                      <a:pt x="14139207" y="3783048"/>
                    </a:moveTo>
                    <a:lnTo>
                      <a:pt x="956945" y="3783048"/>
                    </a:lnTo>
                    <a:cubicBezTo>
                      <a:pt x="428371" y="3783048"/>
                      <a:pt x="0" y="3354550"/>
                      <a:pt x="0" y="1891524"/>
                    </a:cubicBezTo>
                    <a:cubicBezTo>
                      <a:pt x="0" y="428371"/>
                      <a:pt x="428371" y="0"/>
                      <a:pt x="956945" y="0"/>
                    </a:cubicBezTo>
                    <a:lnTo>
                      <a:pt x="14139207" y="0"/>
                    </a:lnTo>
                    <a:cubicBezTo>
                      <a:pt x="14667654" y="0"/>
                      <a:pt x="15096151" y="428371"/>
                      <a:pt x="15096151" y="1891524"/>
                    </a:cubicBezTo>
                    <a:cubicBezTo>
                      <a:pt x="15096151" y="3354550"/>
                      <a:pt x="14667654" y="3783048"/>
                      <a:pt x="14139207" y="3783048"/>
                    </a:cubicBezTo>
                    <a:close/>
                  </a:path>
                </a:pathLst>
              </a:custGeom>
              <a:solidFill>
                <a:srgbClr val="FFF08E"/>
              </a:solidFill>
            </p:spPr>
          </p:sp>
          <p:sp>
            <p:nvSpPr>
              <p:cNvPr name="Freeform 28" id="28"/>
              <p:cNvSpPr/>
              <p:nvPr/>
            </p:nvSpPr>
            <p:spPr>
              <a:xfrm flipH="false" flipV="false" rot="0">
                <a:off x="0" y="0"/>
                <a:ext cx="15121551" cy="3808448"/>
              </a:xfrm>
              <a:custGeom>
                <a:avLst/>
                <a:gdLst/>
                <a:ahLst/>
                <a:cxnLst/>
                <a:rect r="r" b="b" t="t" l="l"/>
                <a:pathLst>
                  <a:path h="3808448" w="15121551">
                    <a:moveTo>
                      <a:pt x="14151907" y="0"/>
                    </a:moveTo>
                    <a:lnTo>
                      <a:pt x="969645" y="0"/>
                    </a:lnTo>
                    <a:cubicBezTo>
                      <a:pt x="434975" y="0"/>
                      <a:pt x="0" y="434975"/>
                      <a:pt x="0" y="1904224"/>
                    </a:cubicBezTo>
                    <a:cubicBezTo>
                      <a:pt x="0" y="3373473"/>
                      <a:pt x="434975" y="3808448"/>
                      <a:pt x="969645" y="3808448"/>
                    </a:cubicBezTo>
                    <a:lnTo>
                      <a:pt x="14151907" y="3808448"/>
                    </a:lnTo>
                    <a:cubicBezTo>
                      <a:pt x="14686576" y="3808448"/>
                      <a:pt x="15121551" y="3373473"/>
                      <a:pt x="15121551" y="1904224"/>
                    </a:cubicBezTo>
                    <a:cubicBezTo>
                      <a:pt x="15121551" y="434975"/>
                      <a:pt x="14686576" y="0"/>
                      <a:pt x="14151907" y="0"/>
                    </a:cubicBezTo>
                    <a:close/>
                    <a:moveTo>
                      <a:pt x="14151907" y="3783048"/>
                    </a:moveTo>
                    <a:lnTo>
                      <a:pt x="969645" y="3783048"/>
                    </a:lnTo>
                    <a:cubicBezTo>
                      <a:pt x="448945" y="3783048"/>
                      <a:pt x="25400" y="3359503"/>
                      <a:pt x="25400" y="1904224"/>
                    </a:cubicBezTo>
                    <a:cubicBezTo>
                      <a:pt x="25400" y="448945"/>
                      <a:pt x="448945" y="25400"/>
                      <a:pt x="969645" y="25400"/>
                    </a:cubicBezTo>
                    <a:lnTo>
                      <a:pt x="14151907" y="25400"/>
                    </a:lnTo>
                    <a:cubicBezTo>
                      <a:pt x="14672607" y="25400"/>
                      <a:pt x="15096151" y="448945"/>
                      <a:pt x="15096151" y="1904224"/>
                    </a:cubicBezTo>
                    <a:cubicBezTo>
                      <a:pt x="15096151" y="3359503"/>
                      <a:pt x="14672607" y="3783048"/>
                      <a:pt x="14151907" y="3783048"/>
                    </a:cubicBezTo>
                    <a:close/>
                  </a:path>
                </a:pathLst>
              </a:custGeom>
              <a:solidFill>
                <a:srgbClr val="000000"/>
              </a:solidFill>
            </p:spPr>
          </p:sp>
        </p:grpSp>
        <p:sp>
          <p:nvSpPr>
            <p:cNvPr name="TextBox 29" id="29"/>
            <p:cNvSpPr txBox="true"/>
            <p:nvPr/>
          </p:nvSpPr>
          <p:spPr>
            <a:xfrm rot="0">
              <a:off x="1052553" y="284260"/>
              <a:ext cx="7040795" cy="1177925"/>
            </a:xfrm>
            <a:prstGeom prst="rect">
              <a:avLst/>
            </a:prstGeom>
          </p:spPr>
          <p:txBody>
            <a:bodyPr anchor="t" rtlCol="false" tIns="0" lIns="0" bIns="0" rIns="0">
              <a:spAutoFit/>
            </a:bodyPr>
            <a:lstStyle/>
            <a:p>
              <a:pPr algn="ctr" marL="624163" indent="-312081" lvl="1">
                <a:lnSpc>
                  <a:spcPts val="3469"/>
                </a:lnSpc>
                <a:buAutoNum type="arabicPeriod" startAt="1"/>
              </a:pPr>
              <a:r>
                <a:rPr lang="en-US" sz="2890" spc="28">
                  <a:solidFill>
                    <a:srgbClr val="000000"/>
                  </a:solidFill>
                  <a:latin typeface="Asap"/>
                </a:rPr>
                <a:t>Tran Minh Hoang - Lecturer for English B2 Module</a:t>
              </a:r>
            </a:p>
          </p:txBody>
        </p:sp>
      </p:grpSp>
      <p:sp>
        <p:nvSpPr>
          <p:cNvPr name="Freeform 30" id="30"/>
          <p:cNvSpPr/>
          <p:nvPr/>
        </p:nvSpPr>
        <p:spPr>
          <a:xfrm flipH="false" flipV="false" rot="0">
            <a:off x="16725209" y="8692014"/>
            <a:ext cx="1157565" cy="1157565"/>
          </a:xfrm>
          <a:custGeom>
            <a:avLst/>
            <a:gdLst/>
            <a:ahLst/>
            <a:cxnLst/>
            <a:rect r="r" b="b" t="t" l="l"/>
            <a:pathLst>
              <a:path h="1157565" w="1157565">
                <a:moveTo>
                  <a:pt x="0" y="0"/>
                </a:moveTo>
                <a:lnTo>
                  <a:pt x="1157564" y="0"/>
                </a:lnTo>
                <a:lnTo>
                  <a:pt x="1157564" y="1157565"/>
                </a:lnTo>
                <a:lnTo>
                  <a:pt x="0" y="115756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31" id="31"/>
          <p:cNvSpPr/>
          <p:nvPr/>
        </p:nvSpPr>
        <p:spPr>
          <a:xfrm flipH="false" flipV="false" rot="-1809009">
            <a:off x="13051144" y="8773883"/>
            <a:ext cx="1236662" cy="993827"/>
          </a:xfrm>
          <a:custGeom>
            <a:avLst/>
            <a:gdLst/>
            <a:ahLst/>
            <a:cxnLst/>
            <a:rect r="r" b="b" t="t" l="l"/>
            <a:pathLst>
              <a:path h="993827" w="1236662">
                <a:moveTo>
                  <a:pt x="0" y="0"/>
                </a:moveTo>
                <a:lnTo>
                  <a:pt x="1236662" y="0"/>
                </a:lnTo>
                <a:lnTo>
                  <a:pt x="1236662" y="993827"/>
                </a:lnTo>
                <a:lnTo>
                  <a:pt x="0" y="99382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2" id="32"/>
          <p:cNvSpPr/>
          <p:nvPr/>
        </p:nvSpPr>
        <p:spPr>
          <a:xfrm flipH="false" flipV="false" rot="1718569">
            <a:off x="4372418" y="8654433"/>
            <a:ext cx="1132571" cy="1132571"/>
          </a:xfrm>
          <a:custGeom>
            <a:avLst/>
            <a:gdLst/>
            <a:ahLst/>
            <a:cxnLst/>
            <a:rect r="r" b="b" t="t" l="l"/>
            <a:pathLst>
              <a:path h="1132571" w="1132571">
                <a:moveTo>
                  <a:pt x="0" y="0"/>
                </a:moveTo>
                <a:lnTo>
                  <a:pt x="1132571" y="0"/>
                </a:lnTo>
                <a:lnTo>
                  <a:pt x="1132571" y="1132572"/>
                </a:lnTo>
                <a:lnTo>
                  <a:pt x="0" y="113257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TextBox 33" id="33"/>
          <p:cNvSpPr txBox="true"/>
          <p:nvPr/>
        </p:nvSpPr>
        <p:spPr>
          <a:xfrm rot="0">
            <a:off x="671455" y="3704638"/>
            <a:ext cx="16698862" cy="2591975"/>
          </a:xfrm>
          <a:prstGeom prst="rect">
            <a:avLst/>
          </a:prstGeom>
        </p:spPr>
        <p:txBody>
          <a:bodyPr anchor="t" rtlCol="false" tIns="0" lIns="0" bIns="0" rIns="0">
            <a:spAutoFit/>
          </a:bodyPr>
          <a:lstStyle/>
          <a:p>
            <a:pPr algn="ctr">
              <a:lnSpc>
                <a:spcPts val="21295"/>
              </a:lnSpc>
              <a:spcBef>
                <a:spcPct val="0"/>
              </a:spcBef>
            </a:pPr>
            <a:r>
              <a:rPr lang="en-US" sz="15211">
                <a:solidFill>
                  <a:srgbClr val="EB04A3"/>
                </a:solidFill>
                <a:latin typeface="Saira Heavy"/>
              </a:rPr>
              <a:t>DATA</a:t>
            </a:r>
          </a:p>
        </p:txBody>
      </p:sp>
      <p:grpSp>
        <p:nvGrpSpPr>
          <p:cNvPr name="Group 34" id="34"/>
          <p:cNvGrpSpPr>
            <a:grpSpLocks noChangeAspect="true"/>
          </p:cNvGrpSpPr>
          <p:nvPr/>
        </p:nvGrpSpPr>
        <p:grpSpPr>
          <a:xfrm rot="5854856">
            <a:off x="4823969" y="1136058"/>
            <a:ext cx="663464" cy="349522"/>
            <a:chOff x="0" y="0"/>
            <a:chExt cx="1610360" cy="848360"/>
          </a:xfrm>
        </p:grpSpPr>
        <p:sp>
          <p:nvSpPr>
            <p:cNvPr name="Freeform 35" id="35"/>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FF08E"/>
            </a:solidFill>
          </p:spPr>
        </p:sp>
      </p:grpSp>
      <p:grpSp>
        <p:nvGrpSpPr>
          <p:cNvPr name="Group 36" id="36"/>
          <p:cNvGrpSpPr>
            <a:grpSpLocks noChangeAspect="true"/>
          </p:cNvGrpSpPr>
          <p:nvPr/>
        </p:nvGrpSpPr>
        <p:grpSpPr>
          <a:xfrm rot="8903195">
            <a:off x="17176929" y="4625008"/>
            <a:ext cx="663464" cy="349522"/>
            <a:chOff x="0" y="0"/>
            <a:chExt cx="1610360" cy="848360"/>
          </a:xfrm>
        </p:grpSpPr>
        <p:sp>
          <p:nvSpPr>
            <p:cNvPr name="Freeform 37" id="37"/>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EA9E0"/>
            </a:solidFill>
          </p:spPr>
        </p:sp>
      </p:grpSp>
      <p:grpSp>
        <p:nvGrpSpPr>
          <p:cNvPr name="Group 38" id="38"/>
          <p:cNvGrpSpPr>
            <a:grpSpLocks noChangeAspect="true"/>
          </p:cNvGrpSpPr>
          <p:nvPr/>
        </p:nvGrpSpPr>
        <p:grpSpPr>
          <a:xfrm rot="1739732">
            <a:off x="954598" y="4646022"/>
            <a:ext cx="663464" cy="349522"/>
            <a:chOff x="0" y="0"/>
            <a:chExt cx="1610360" cy="848360"/>
          </a:xfrm>
        </p:grpSpPr>
        <p:sp>
          <p:nvSpPr>
            <p:cNvPr name="Freeform 39" id="39"/>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A7E8CE"/>
            </a:solidFill>
          </p:spPr>
        </p:sp>
      </p:grpSp>
      <p:grpSp>
        <p:nvGrpSpPr>
          <p:cNvPr name="Group 40" id="40"/>
          <p:cNvGrpSpPr>
            <a:grpSpLocks noChangeAspect="true"/>
          </p:cNvGrpSpPr>
          <p:nvPr/>
        </p:nvGrpSpPr>
        <p:grpSpPr>
          <a:xfrm rot="1300249">
            <a:off x="4412447" y="7658197"/>
            <a:ext cx="471108" cy="388860"/>
            <a:chOff x="0" y="0"/>
            <a:chExt cx="2138680" cy="1765300"/>
          </a:xfrm>
        </p:grpSpPr>
        <p:sp>
          <p:nvSpPr>
            <p:cNvPr name="Freeform 41" id="41"/>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FF08E"/>
            </a:solidFill>
          </p:spPr>
        </p:sp>
      </p:grpSp>
      <p:grpSp>
        <p:nvGrpSpPr>
          <p:cNvPr name="Group 42" id="42"/>
          <p:cNvGrpSpPr/>
          <p:nvPr/>
        </p:nvGrpSpPr>
        <p:grpSpPr>
          <a:xfrm rot="0">
            <a:off x="13399840" y="7547143"/>
            <a:ext cx="281726" cy="281726"/>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44" id="44"/>
          <p:cNvGrpSpPr/>
          <p:nvPr/>
        </p:nvGrpSpPr>
        <p:grpSpPr>
          <a:xfrm rot="0">
            <a:off x="16128436" y="4062589"/>
            <a:ext cx="248472" cy="248472"/>
            <a:chOff x="0" y="0"/>
            <a:chExt cx="6350000" cy="6350000"/>
          </a:xfrm>
        </p:grpSpPr>
        <p:sp>
          <p:nvSpPr>
            <p:cNvPr name="Freeform 45" id="4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08E"/>
            </a:solidFill>
          </p:spPr>
        </p:sp>
      </p:grpSp>
      <p:sp>
        <p:nvSpPr>
          <p:cNvPr name="Freeform 46" id="46"/>
          <p:cNvSpPr/>
          <p:nvPr/>
        </p:nvSpPr>
        <p:spPr>
          <a:xfrm flipH="false" flipV="false" rot="1562348">
            <a:off x="-516229" y="2500436"/>
            <a:ext cx="2908642" cy="1417302"/>
          </a:xfrm>
          <a:custGeom>
            <a:avLst/>
            <a:gdLst/>
            <a:ahLst/>
            <a:cxnLst/>
            <a:rect r="r" b="b" t="t" l="l"/>
            <a:pathLst>
              <a:path h="1417302" w="2908642">
                <a:moveTo>
                  <a:pt x="0" y="0"/>
                </a:moveTo>
                <a:lnTo>
                  <a:pt x="2908642" y="0"/>
                </a:lnTo>
                <a:lnTo>
                  <a:pt x="2908642" y="1417302"/>
                </a:lnTo>
                <a:lnTo>
                  <a:pt x="0" y="1417302"/>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47" id="47"/>
          <p:cNvSpPr/>
          <p:nvPr/>
        </p:nvSpPr>
        <p:spPr>
          <a:xfrm flipH="false" flipV="false" rot="0">
            <a:off x="7832110" y="244426"/>
            <a:ext cx="2623779" cy="1571648"/>
          </a:xfrm>
          <a:custGeom>
            <a:avLst/>
            <a:gdLst/>
            <a:ahLst/>
            <a:cxnLst/>
            <a:rect r="r" b="b" t="t" l="l"/>
            <a:pathLst>
              <a:path h="1571648" w="2623779">
                <a:moveTo>
                  <a:pt x="0" y="0"/>
                </a:moveTo>
                <a:lnTo>
                  <a:pt x="2623780" y="0"/>
                </a:lnTo>
                <a:lnTo>
                  <a:pt x="2623780" y="1571647"/>
                </a:lnTo>
                <a:lnTo>
                  <a:pt x="0" y="1571647"/>
                </a:lnTo>
                <a:lnTo>
                  <a:pt x="0" y="0"/>
                </a:lnTo>
                <a:close/>
              </a:path>
            </a:pathLst>
          </a:custGeom>
          <a:blipFill>
            <a:blip r:embed="rId36"/>
            <a:stretch>
              <a:fillRect l="0" t="-37197" r="0" b="-29747"/>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grpSp>
        <p:nvGrpSpPr>
          <p:cNvPr name="Group 2" id="2"/>
          <p:cNvGrpSpPr/>
          <p:nvPr/>
        </p:nvGrpSpPr>
        <p:grpSpPr>
          <a:xfrm rot="0">
            <a:off x="0" y="0"/>
            <a:ext cx="5832285" cy="10287000"/>
            <a:chOff x="0" y="0"/>
            <a:chExt cx="7776380" cy="13716000"/>
          </a:xfrm>
        </p:grpSpPr>
        <p:pic>
          <p:nvPicPr>
            <p:cNvPr name="Picture 3" id="3"/>
            <p:cNvPicPr>
              <a:picLocks noChangeAspect="true"/>
            </p:cNvPicPr>
            <p:nvPr/>
          </p:nvPicPr>
          <p:blipFill>
            <a:blip r:embed="rId2"/>
            <a:srcRect l="34101" t="0" r="34101" b="0"/>
            <a:stretch>
              <a:fillRect/>
            </a:stretch>
          </p:blipFill>
          <p:spPr>
            <a:xfrm flipH="false" flipV="false">
              <a:off x="0" y="0"/>
              <a:ext cx="7776380" cy="13716000"/>
            </a:xfrm>
            <a:prstGeom prst="rect">
              <a:avLst/>
            </a:prstGeom>
          </p:spPr>
        </p:pic>
      </p:grpSp>
      <p:sp>
        <p:nvSpPr>
          <p:cNvPr name="Freeform 4" id="4"/>
          <p:cNvSpPr/>
          <p:nvPr/>
        </p:nvSpPr>
        <p:spPr>
          <a:xfrm flipH="false" flipV="false" rot="0">
            <a:off x="6818621" y="232897"/>
            <a:ext cx="10709403" cy="9821206"/>
          </a:xfrm>
          <a:custGeom>
            <a:avLst/>
            <a:gdLst/>
            <a:ahLst/>
            <a:cxnLst/>
            <a:rect r="r" b="b" t="t" l="l"/>
            <a:pathLst>
              <a:path h="9821206" w="10709403">
                <a:moveTo>
                  <a:pt x="0" y="0"/>
                </a:moveTo>
                <a:lnTo>
                  <a:pt x="10709403" y="0"/>
                </a:lnTo>
                <a:lnTo>
                  <a:pt x="10709403" y="9821206"/>
                </a:lnTo>
                <a:lnTo>
                  <a:pt x="0" y="9821206"/>
                </a:lnTo>
                <a:lnTo>
                  <a:pt x="0" y="0"/>
                </a:lnTo>
                <a:close/>
              </a:path>
            </a:pathLst>
          </a:custGeom>
          <a:blipFill>
            <a:blip r:embed="rId3"/>
            <a:stretch>
              <a:fillRect l="0" t="0" r="0" b="0"/>
            </a:stretch>
          </a:blipFill>
        </p:spPr>
      </p:sp>
      <p:sp>
        <p:nvSpPr>
          <p:cNvPr name="Freeform 5" id="5"/>
          <p:cNvSpPr/>
          <p:nvPr/>
        </p:nvSpPr>
        <p:spPr>
          <a:xfrm flipH="false" flipV="false" rot="-907862">
            <a:off x="6244195" y="83271"/>
            <a:ext cx="724643" cy="652178"/>
          </a:xfrm>
          <a:custGeom>
            <a:avLst/>
            <a:gdLst/>
            <a:ahLst/>
            <a:cxnLst/>
            <a:rect r="r" b="b" t="t" l="l"/>
            <a:pathLst>
              <a:path h="652178" w="724643">
                <a:moveTo>
                  <a:pt x="0" y="0"/>
                </a:moveTo>
                <a:lnTo>
                  <a:pt x="724643" y="0"/>
                </a:lnTo>
                <a:lnTo>
                  <a:pt x="724643" y="652178"/>
                </a:lnTo>
                <a:lnTo>
                  <a:pt x="0" y="6521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31927">
            <a:off x="17089570" y="9302577"/>
            <a:ext cx="876908" cy="789217"/>
          </a:xfrm>
          <a:custGeom>
            <a:avLst/>
            <a:gdLst/>
            <a:ahLst/>
            <a:cxnLst/>
            <a:rect r="r" b="b" t="t" l="l"/>
            <a:pathLst>
              <a:path h="789217" w="876908">
                <a:moveTo>
                  <a:pt x="0" y="0"/>
                </a:moveTo>
                <a:lnTo>
                  <a:pt x="876908" y="0"/>
                </a:lnTo>
                <a:lnTo>
                  <a:pt x="876908" y="789217"/>
                </a:lnTo>
                <a:lnTo>
                  <a:pt x="0" y="789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416253">
            <a:off x="-752779" y="7072441"/>
            <a:ext cx="4188901" cy="4371718"/>
          </a:xfrm>
          <a:custGeom>
            <a:avLst/>
            <a:gdLst/>
            <a:ahLst/>
            <a:cxnLst/>
            <a:rect r="r" b="b" t="t" l="l"/>
            <a:pathLst>
              <a:path h="4371718" w="4188901">
                <a:moveTo>
                  <a:pt x="0" y="0"/>
                </a:moveTo>
                <a:lnTo>
                  <a:pt x="4188901" y="0"/>
                </a:lnTo>
                <a:lnTo>
                  <a:pt x="4188901" y="4371718"/>
                </a:lnTo>
                <a:lnTo>
                  <a:pt x="0" y="43717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42829">
            <a:off x="17243212" y="-87780"/>
            <a:ext cx="868594" cy="1312436"/>
          </a:xfrm>
          <a:custGeom>
            <a:avLst/>
            <a:gdLst/>
            <a:ahLst/>
            <a:cxnLst/>
            <a:rect r="r" b="b" t="t" l="l"/>
            <a:pathLst>
              <a:path h="1312436" w="868594">
                <a:moveTo>
                  <a:pt x="0" y="0"/>
                </a:moveTo>
                <a:lnTo>
                  <a:pt x="868594" y="0"/>
                </a:lnTo>
                <a:lnTo>
                  <a:pt x="868594" y="1312436"/>
                </a:lnTo>
                <a:lnTo>
                  <a:pt x="0" y="13124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1023700" y="2643466"/>
            <a:ext cx="1728862" cy="495935"/>
          </a:xfrm>
          <a:prstGeom prst="rect">
            <a:avLst/>
          </a:prstGeom>
        </p:spPr>
        <p:txBody>
          <a:bodyPr anchor="t" rtlCol="false" tIns="0" lIns="0" bIns="0" rIns="0">
            <a:spAutoFit/>
          </a:bodyPr>
          <a:lstStyle/>
          <a:p>
            <a:pPr algn="ctr">
              <a:lnSpc>
                <a:spcPts val="3640"/>
              </a:lnSpc>
            </a:pPr>
            <a:r>
              <a:rPr lang="en-US" sz="2600">
                <a:solidFill>
                  <a:srgbClr val="000000"/>
                </a:solidFill>
                <a:latin typeface="Times New Roman Condensed Italics"/>
              </a:rPr>
              <a:t>Just over 4,500</a:t>
            </a:r>
          </a:p>
        </p:txBody>
      </p:sp>
      <p:sp>
        <p:nvSpPr>
          <p:cNvPr name="TextBox 10" id="10"/>
          <p:cNvSpPr txBox="true"/>
          <p:nvPr/>
        </p:nvSpPr>
        <p:spPr>
          <a:xfrm rot="0">
            <a:off x="11623291" y="4614545"/>
            <a:ext cx="529679" cy="495935"/>
          </a:xfrm>
          <a:prstGeom prst="rect">
            <a:avLst/>
          </a:prstGeom>
        </p:spPr>
        <p:txBody>
          <a:bodyPr anchor="t" rtlCol="false" tIns="0" lIns="0" bIns="0" rIns="0">
            <a:spAutoFit/>
          </a:bodyPr>
          <a:lstStyle/>
          <a:p>
            <a:pPr algn="ctr">
              <a:lnSpc>
                <a:spcPts val="3640"/>
              </a:lnSpc>
            </a:pPr>
            <a:r>
              <a:rPr lang="en-US" sz="2600">
                <a:solidFill>
                  <a:srgbClr val="000000"/>
                </a:solidFill>
                <a:latin typeface="Times New Roman Condensed Italics"/>
              </a:rPr>
              <a:t>80%</a:t>
            </a:r>
          </a:p>
        </p:txBody>
      </p:sp>
      <p:sp>
        <p:nvSpPr>
          <p:cNvPr name="TextBox 11" id="11"/>
          <p:cNvSpPr txBox="true"/>
          <p:nvPr/>
        </p:nvSpPr>
        <p:spPr>
          <a:xfrm rot="0">
            <a:off x="14154224" y="4614545"/>
            <a:ext cx="3105076" cy="495935"/>
          </a:xfrm>
          <a:prstGeom prst="rect">
            <a:avLst/>
          </a:prstGeom>
        </p:spPr>
        <p:txBody>
          <a:bodyPr anchor="t" rtlCol="false" tIns="0" lIns="0" bIns="0" rIns="0">
            <a:spAutoFit/>
          </a:bodyPr>
          <a:lstStyle/>
          <a:p>
            <a:pPr algn="ctr">
              <a:lnSpc>
                <a:spcPts val="3640"/>
              </a:lnSpc>
            </a:pPr>
            <a:r>
              <a:rPr lang="en-US" sz="2600">
                <a:solidFill>
                  <a:srgbClr val="000000"/>
                </a:solidFill>
                <a:latin typeface="Times New Roman Condensed Italics"/>
              </a:rPr>
              <a:t>ads will reach a lot of people</a:t>
            </a:r>
          </a:p>
        </p:txBody>
      </p:sp>
      <p:sp>
        <p:nvSpPr>
          <p:cNvPr name="TextBox 12" id="12"/>
          <p:cNvSpPr txBox="true"/>
          <p:nvPr/>
        </p:nvSpPr>
        <p:spPr>
          <a:xfrm rot="0">
            <a:off x="11338099" y="6518596"/>
            <a:ext cx="529679" cy="495935"/>
          </a:xfrm>
          <a:prstGeom prst="rect">
            <a:avLst/>
          </a:prstGeom>
        </p:spPr>
        <p:txBody>
          <a:bodyPr anchor="t" rtlCol="false" tIns="0" lIns="0" bIns="0" rIns="0">
            <a:spAutoFit/>
          </a:bodyPr>
          <a:lstStyle/>
          <a:p>
            <a:pPr algn="ctr">
              <a:lnSpc>
                <a:spcPts val="3640"/>
              </a:lnSpc>
            </a:pPr>
            <a:r>
              <a:rPr lang="en-US" sz="2600">
                <a:solidFill>
                  <a:srgbClr val="000000"/>
                </a:solidFill>
                <a:latin typeface="Times New Roman Condensed Italics"/>
              </a:rPr>
              <a:t>57%</a:t>
            </a:r>
          </a:p>
        </p:txBody>
      </p:sp>
      <p:sp>
        <p:nvSpPr>
          <p:cNvPr name="TextBox 13" id="13"/>
          <p:cNvSpPr txBox="true"/>
          <p:nvPr/>
        </p:nvSpPr>
        <p:spPr>
          <a:xfrm rot="0">
            <a:off x="10961527" y="7280797"/>
            <a:ext cx="2423592" cy="495935"/>
          </a:xfrm>
          <a:prstGeom prst="rect">
            <a:avLst/>
          </a:prstGeom>
        </p:spPr>
        <p:txBody>
          <a:bodyPr anchor="t" rtlCol="false" tIns="0" lIns="0" bIns="0" rIns="0">
            <a:spAutoFit/>
          </a:bodyPr>
          <a:lstStyle/>
          <a:p>
            <a:pPr algn="ctr">
              <a:lnSpc>
                <a:spcPts val="3640"/>
              </a:lnSpc>
            </a:pPr>
            <a:r>
              <a:rPr lang="en-US" sz="2600">
                <a:solidFill>
                  <a:srgbClr val="000000"/>
                </a:solidFill>
                <a:latin typeface="Times New Roman Condensed Italics"/>
              </a:rPr>
              <a:t>70% (approx. 3,150)</a:t>
            </a:r>
          </a:p>
        </p:txBody>
      </p:sp>
      <p:sp>
        <p:nvSpPr>
          <p:cNvPr name="TextBox 14" id="14"/>
          <p:cNvSpPr txBox="true"/>
          <p:nvPr/>
        </p:nvSpPr>
        <p:spPr>
          <a:xfrm rot="0">
            <a:off x="14017607" y="7280797"/>
            <a:ext cx="3139591" cy="951760"/>
          </a:xfrm>
          <a:prstGeom prst="rect">
            <a:avLst/>
          </a:prstGeom>
        </p:spPr>
        <p:txBody>
          <a:bodyPr anchor="t" rtlCol="false" tIns="0" lIns="0" bIns="0" rIns="0">
            <a:spAutoFit/>
          </a:bodyPr>
          <a:lstStyle/>
          <a:p>
            <a:pPr algn="ctr">
              <a:lnSpc>
                <a:spcPts val="3610"/>
              </a:lnSpc>
            </a:pPr>
            <a:r>
              <a:rPr lang="en-US" sz="2579">
                <a:solidFill>
                  <a:srgbClr val="000000"/>
                </a:solidFill>
                <a:latin typeface="Times New Roman Condensed Italics"/>
              </a:rPr>
              <a:t>word of mouth advertising will be useful</a:t>
            </a:r>
          </a:p>
        </p:txBody>
      </p:sp>
      <p:sp>
        <p:nvSpPr>
          <p:cNvPr name="TextBox 15" id="15"/>
          <p:cNvSpPr txBox="true"/>
          <p:nvPr/>
        </p:nvSpPr>
        <p:spPr>
          <a:xfrm rot="0">
            <a:off x="11970656" y="9153525"/>
            <a:ext cx="529679" cy="495935"/>
          </a:xfrm>
          <a:prstGeom prst="rect">
            <a:avLst/>
          </a:prstGeom>
        </p:spPr>
        <p:txBody>
          <a:bodyPr anchor="t" rtlCol="false" tIns="0" lIns="0" bIns="0" rIns="0">
            <a:spAutoFit/>
          </a:bodyPr>
          <a:lstStyle/>
          <a:p>
            <a:pPr algn="ctr">
              <a:lnSpc>
                <a:spcPts val="3640"/>
              </a:lnSpc>
            </a:pPr>
            <a:r>
              <a:rPr lang="en-US" sz="2600">
                <a:solidFill>
                  <a:srgbClr val="000000"/>
                </a:solidFill>
                <a:latin typeface="Times New Roman Condensed Italics"/>
              </a:rPr>
              <a:t>32%</a:t>
            </a:r>
          </a:p>
        </p:txBody>
      </p:sp>
      <p:sp>
        <p:nvSpPr>
          <p:cNvPr name="TextBox 16" id="16"/>
          <p:cNvSpPr txBox="true"/>
          <p:nvPr/>
        </p:nvSpPr>
        <p:spPr>
          <a:xfrm rot="0">
            <a:off x="14417167" y="9153525"/>
            <a:ext cx="1810792" cy="495935"/>
          </a:xfrm>
          <a:prstGeom prst="rect">
            <a:avLst/>
          </a:prstGeom>
        </p:spPr>
        <p:txBody>
          <a:bodyPr anchor="t" rtlCol="false" tIns="0" lIns="0" bIns="0" rIns="0">
            <a:spAutoFit/>
          </a:bodyPr>
          <a:lstStyle/>
          <a:p>
            <a:pPr algn="ctr">
              <a:lnSpc>
                <a:spcPts val="3640"/>
              </a:lnSpc>
            </a:pPr>
            <a:r>
              <a:rPr lang="en-US" sz="2600">
                <a:solidFill>
                  <a:srgbClr val="000000"/>
                </a:solidFill>
                <a:latin typeface="Times New Roman Condensed Italics"/>
              </a:rPr>
              <a:t>growing market!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A9E0"/>
        </a:solidFill>
      </p:bgPr>
    </p:bg>
    <p:spTree>
      <p:nvGrpSpPr>
        <p:cNvPr id="1" name=""/>
        <p:cNvGrpSpPr/>
        <p:nvPr/>
      </p:nvGrpSpPr>
      <p:grpSpPr>
        <a:xfrm>
          <a:off x="0" y="0"/>
          <a:ext cx="0" cy="0"/>
          <a:chOff x="0" y="0"/>
          <a:chExt cx="0" cy="0"/>
        </a:xfrm>
      </p:grpSpPr>
      <p:sp>
        <p:nvSpPr>
          <p:cNvPr name="Freeform 2" id="2"/>
          <p:cNvSpPr/>
          <p:nvPr/>
        </p:nvSpPr>
        <p:spPr>
          <a:xfrm flipH="false" flipV="false" rot="2122617">
            <a:off x="7971798" y="1836517"/>
            <a:ext cx="1437070" cy="1309040"/>
          </a:xfrm>
          <a:custGeom>
            <a:avLst/>
            <a:gdLst/>
            <a:ahLst/>
            <a:cxnLst/>
            <a:rect r="r" b="b" t="t" l="l"/>
            <a:pathLst>
              <a:path h="1309040" w="1437070">
                <a:moveTo>
                  <a:pt x="0" y="0"/>
                </a:moveTo>
                <a:lnTo>
                  <a:pt x="1437070" y="0"/>
                </a:lnTo>
                <a:lnTo>
                  <a:pt x="1437070" y="1309041"/>
                </a:lnTo>
                <a:lnTo>
                  <a:pt x="0" y="1309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71926" y="4133637"/>
            <a:ext cx="3740501" cy="911138"/>
            <a:chOff x="0" y="0"/>
            <a:chExt cx="1077109" cy="262370"/>
          </a:xfrm>
        </p:grpSpPr>
        <p:sp>
          <p:nvSpPr>
            <p:cNvPr name="Freeform 4" id="4"/>
            <p:cNvSpPr/>
            <p:nvPr/>
          </p:nvSpPr>
          <p:spPr>
            <a:xfrm flipH="false" flipV="false" rot="0">
              <a:off x="0" y="0"/>
              <a:ext cx="1077109" cy="262370"/>
            </a:xfrm>
            <a:custGeom>
              <a:avLst/>
              <a:gdLst/>
              <a:ahLst/>
              <a:cxnLst/>
              <a:rect r="r" b="b" t="t" l="l"/>
              <a:pathLst>
                <a:path h="262370" w="1077109">
                  <a:moveTo>
                    <a:pt x="74511" y="0"/>
                  </a:moveTo>
                  <a:lnTo>
                    <a:pt x="1002598" y="0"/>
                  </a:lnTo>
                  <a:cubicBezTo>
                    <a:pt x="1022359" y="0"/>
                    <a:pt x="1041312" y="7850"/>
                    <a:pt x="1055285" y="21824"/>
                  </a:cubicBezTo>
                  <a:cubicBezTo>
                    <a:pt x="1069259" y="35797"/>
                    <a:pt x="1077109" y="54750"/>
                    <a:pt x="1077109" y="74511"/>
                  </a:cubicBezTo>
                  <a:lnTo>
                    <a:pt x="1077109" y="187859"/>
                  </a:lnTo>
                  <a:cubicBezTo>
                    <a:pt x="1077109" y="207620"/>
                    <a:pt x="1069259" y="226573"/>
                    <a:pt x="1055285" y="240546"/>
                  </a:cubicBezTo>
                  <a:cubicBezTo>
                    <a:pt x="1041312" y="254520"/>
                    <a:pt x="1022359" y="262370"/>
                    <a:pt x="1002598" y="262370"/>
                  </a:cubicBezTo>
                  <a:lnTo>
                    <a:pt x="74511" y="262370"/>
                  </a:lnTo>
                  <a:cubicBezTo>
                    <a:pt x="54750" y="262370"/>
                    <a:pt x="35797" y="254520"/>
                    <a:pt x="21824" y="240546"/>
                  </a:cubicBezTo>
                  <a:cubicBezTo>
                    <a:pt x="7850" y="226573"/>
                    <a:pt x="0" y="207620"/>
                    <a:pt x="0" y="187859"/>
                  </a:cubicBezTo>
                  <a:lnTo>
                    <a:pt x="0" y="74511"/>
                  </a:lnTo>
                  <a:cubicBezTo>
                    <a:pt x="0" y="54750"/>
                    <a:pt x="7850" y="35797"/>
                    <a:pt x="21824" y="21824"/>
                  </a:cubicBezTo>
                  <a:cubicBezTo>
                    <a:pt x="35797" y="7850"/>
                    <a:pt x="54750" y="0"/>
                    <a:pt x="74511" y="0"/>
                  </a:cubicBezTo>
                  <a:close/>
                </a:path>
              </a:pathLst>
            </a:custGeom>
            <a:solidFill>
              <a:srgbClr val="9FB4FF"/>
            </a:solidFill>
          </p:spPr>
        </p:sp>
        <p:sp>
          <p:nvSpPr>
            <p:cNvPr name="TextBox 5" id="5"/>
            <p:cNvSpPr txBox="true"/>
            <p:nvPr/>
          </p:nvSpPr>
          <p:spPr>
            <a:xfrm>
              <a:off x="0" y="28575"/>
              <a:ext cx="1077109" cy="233795"/>
            </a:xfrm>
            <a:prstGeom prst="rect">
              <a:avLst/>
            </a:prstGeom>
          </p:spPr>
          <p:txBody>
            <a:bodyPr anchor="ctr" rtlCol="false" tIns="71438" lIns="71438" bIns="71438" rIns="71438"/>
            <a:lstStyle/>
            <a:p>
              <a:pPr algn="ctr">
                <a:lnSpc>
                  <a:spcPts val="2598"/>
                </a:lnSpc>
              </a:pPr>
            </a:p>
          </p:txBody>
        </p:sp>
      </p:grpSp>
      <p:grpSp>
        <p:nvGrpSpPr>
          <p:cNvPr name="Group 6" id="6"/>
          <p:cNvGrpSpPr/>
          <p:nvPr/>
        </p:nvGrpSpPr>
        <p:grpSpPr>
          <a:xfrm rot="0">
            <a:off x="1028700" y="8281319"/>
            <a:ext cx="3705330" cy="956919"/>
            <a:chOff x="0" y="0"/>
            <a:chExt cx="1066981" cy="275553"/>
          </a:xfrm>
        </p:grpSpPr>
        <p:sp>
          <p:nvSpPr>
            <p:cNvPr name="Freeform 7" id="7"/>
            <p:cNvSpPr/>
            <p:nvPr/>
          </p:nvSpPr>
          <p:spPr>
            <a:xfrm flipH="false" flipV="false" rot="0">
              <a:off x="0" y="0"/>
              <a:ext cx="1066981" cy="275553"/>
            </a:xfrm>
            <a:custGeom>
              <a:avLst/>
              <a:gdLst/>
              <a:ahLst/>
              <a:cxnLst/>
              <a:rect r="r" b="b" t="t" l="l"/>
              <a:pathLst>
                <a:path h="275553" w="1066981">
                  <a:moveTo>
                    <a:pt x="75218" y="0"/>
                  </a:moveTo>
                  <a:lnTo>
                    <a:pt x="991763" y="0"/>
                  </a:lnTo>
                  <a:cubicBezTo>
                    <a:pt x="1011712" y="0"/>
                    <a:pt x="1030844" y="7925"/>
                    <a:pt x="1044950" y="22031"/>
                  </a:cubicBezTo>
                  <a:cubicBezTo>
                    <a:pt x="1059057" y="36137"/>
                    <a:pt x="1066981" y="55269"/>
                    <a:pt x="1066981" y="75218"/>
                  </a:cubicBezTo>
                  <a:lnTo>
                    <a:pt x="1066981" y="200335"/>
                  </a:lnTo>
                  <a:cubicBezTo>
                    <a:pt x="1066981" y="220284"/>
                    <a:pt x="1059057" y="239416"/>
                    <a:pt x="1044950" y="253522"/>
                  </a:cubicBezTo>
                  <a:cubicBezTo>
                    <a:pt x="1030844" y="267628"/>
                    <a:pt x="1011712" y="275553"/>
                    <a:pt x="991763" y="275553"/>
                  </a:cubicBezTo>
                  <a:lnTo>
                    <a:pt x="75218" y="275553"/>
                  </a:lnTo>
                  <a:cubicBezTo>
                    <a:pt x="55269" y="275553"/>
                    <a:pt x="36137" y="267628"/>
                    <a:pt x="22031" y="253522"/>
                  </a:cubicBezTo>
                  <a:cubicBezTo>
                    <a:pt x="7925" y="239416"/>
                    <a:pt x="0" y="220284"/>
                    <a:pt x="0" y="200335"/>
                  </a:cubicBezTo>
                  <a:lnTo>
                    <a:pt x="0" y="75218"/>
                  </a:lnTo>
                  <a:cubicBezTo>
                    <a:pt x="0" y="55269"/>
                    <a:pt x="7925" y="36137"/>
                    <a:pt x="22031" y="22031"/>
                  </a:cubicBezTo>
                  <a:cubicBezTo>
                    <a:pt x="36137" y="7925"/>
                    <a:pt x="55269" y="0"/>
                    <a:pt x="75218" y="0"/>
                  </a:cubicBezTo>
                  <a:close/>
                </a:path>
              </a:pathLst>
            </a:custGeom>
            <a:solidFill>
              <a:srgbClr val="FDCCC8"/>
            </a:solidFill>
          </p:spPr>
        </p:sp>
        <p:sp>
          <p:nvSpPr>
            <p:cNvPr name="TextBox 8" id="8"/>
            <p:cNvSpPr txBox="true"/>
            <p:nvPr/>
          </p:nvSpPr>
          <p:spPr>
            <a:xfrm>
              <a:off x="0" y="28575"/>
              <a:ext cx="1066981" cy="246978"/>
            </a:xfrm>
            <a:prstGeom prst="rect">
              <a:avLst/>
            </a:prstGeom>
          </p:spPr>
          <p:txBody>
            <a:bodyPr anchor="ctr" rtlCol="false" tIns="71438" lIns="71438" bIns="71438" rIns="71438"/>
            <a:lstStyle/>
            <a:p>
              <a:pPr algn="ctr">
                <a:lnSpc>
                  <a:spcPts val="2598"/>
                </a:lnSpc>
              </a:pPr>
            </a:p>
          </p:txBody>
        </p:sp>
      </p:grpSp>
      <p:grpSp>
        <p:nvGrpSpPr>
          <p:cNvPr name="Group 9" id="9"/>
          <p:cNvGrpSpPr/>
          <p:nvPr/>
        </p:nvGrpSpPr>
        <p:grpSpPr>
          <a:xfrm rot="0">
            <a:off x="13518799" y="790834"/>
            <a:ext cx="3740501" cy="911138"/>
            <a:chOff x="0" y="0"/>
            <a:chExt cx="1077109" cy="262370"/>
          </a:xfrm>
        </p:grpSpPr>
        <p:sp>
          <p:nvSpPr>
            <p:cNvPr name="Freeform 10" id="10"/>
            <p:cNvSpPr/>
            <p:nvPr/>
          </p:nvSpPr>
          <p:spPr>
            <a:xfrm flipH="false" flipV="false" rot="0">
              <a:off x="0" y="0"/>
              <a:ext cx="1077109" cy="262370"/>
            </a:xfrm>
            <a:custGeom>
              <a:avLst/>
              <a:gdLst/>
              <a:ahLst/>
              <a:cxnLst/>
              <a:rect r="r" b="b" t="t" l="l"/>
              <a:pathLst>
                <a:path h="262370" w="1077109">
                  <a:moveTo>
                    <a:pt x="74511" y="0"/>
                  </a:moveTo>
                  <a:lnTo>
                    <a:pt x="1002598" y="0"/>
                  </a:lnTo>
                  <a:cubicBezTo>
                    <a:pt x="1022359" y="0"/>
                    <a:pt x="1041312" y="7850"/>
                    <a:pt x="1055285" y="21824"/>
                  </a:cubicBezTo>
                  <a:cubicBezTo>
                    <a:pt x="1069259" y="35797"/>
                    <a:pt x="1077109" y="54750"/>
                    <a:pt x="1077109" y="74511"/>
                  </a:cubicBezTo>
                  <a:lnTo>
                    <a:pt x="1077109" y="187859"/>
                  </a:lnTo>
                  <a:cubicBezTo>
                    <a:pt x="1077109" y="207620"/>
                    <a:pt x="1069259" y="226573"/>
                    <a:pt x="1055285" y="240546"/>
                  </a:cubicBezTo>
                  <a:cubicBezTo>
                    <a:pt x="1041312" y="254520"/>
                    <a:pt x="1022359" y="262370"/>
                    <a:pt x="1002598" y="262370"/>
                  </a:cubicBezTo>
                  <a:lnTo>
                    <a:pt x="74511" y="262370"/>
                  </a:lnTo>
                  <a:cubicBezTo>
                    <a:pt x="54750" y="262370"/>
                    <a:pt x="35797" y="254520"/>
                    <a:pt x="21824" y="240546"/>
                  </a:cubicBezTo>
                  <a:cubicBezTo>
                    <a:pt x="7850" y="226573"/>
                    <a:pt x="0" y="207620"/>
                    <a:pt x="0" y="187859"/>
                  </a:cubicBezTo>
                  <a:lnTo>
                    <a:pt x="0" y="74511"/>
                  </a:lnTo>
                  <a:cubicBezTo>
                    <a:pt x="0" y="54750"/>
                    <a:pt x="7850" y="35797"/>
                    <a:pt x="21824" y="21824"/>
                  </a:cubicBezTo>
                  <a:cubicBezTo>
                    <a:pt x="35797" y="7850"/>
                    <a:pt x="54750" y="0"/>
                    <a:pt x="74511" y="0"/>
                  </a:cubicBezTo>
                  <a:close/>
                </a:path>
              </a:pathLst>
            </a:custGeom>
            <a:solidFill>
              <a:srgbClr val="FBC046"/>
            </a:solidFill>
          </p:spPr>
        </p:sp>
        <p:sp>
          <p:nvSpPr>
            <p:cNvPr name="TextBox 11" id="11"/>
            <p:cNvSpPr txBox="true"/>
            <p:nvPr/>
          </p:nvSpPr>
          <p:spPr>
            <a:xfrm>
              <a:off x="0" y="28575"/>
              <a:ext cx="1077109" cy="233795"/>
            </a:xfrm>
            <a:prstGeom prst="rect">
              <a:avLst/>
            </a:prstGeom>
          </p:spPr>
          <p:txBody>
            <a:bodyPr anchor="ctr" rtlCol="false" tIns="71438" lIns="71438" bIns="71438" rIns="71438"/>
            <a:lstStyle/>
            <a:p>
              <a:pPr algn="ctr">
                <a:lnSpc>
                  <a:spcPts val="2598"/>
                </a:lnSpc>
              </a:pPr>
            </a:p>
          </p:txBody>
        </p:sp>
      </p:grpSp>
      <p:grpSp>
        <p:nvGrpSpPr>
          <p:cNvPr name="Group 12" id="12"/>
          <p:cNvGrpSpPr/>
          <p:nvPr/>
        </p:nvGrpSpPr>
        <p:grpSpPr>
          <a:xfrm rot="0">
            <a:off x="14374879" y="4199334"/>
            <a:ext cx="3705330" cy="956919"/>
            <a:chOff x="0" y="0"/>
            <a:chExt cx="1066981" cy="275553"/>
          </a:xfrm>
        </p:grpSpPr>
        <p:sp>
          <p:nvSpPr>
            <p:cNvPr name="Freeform 13" id="13"/>
            <p:cNvSpPr/>
            <p:nvPr/>
          </p:nvSpPr>
          <p:spPr>
            <a:xfrm flipH="false" flipV="false" rot="0">
              <a:off x="0" y="0"/>
              <a:ext cx="1066981" cy="275553"/>
            </a:xfrm>
            <a:custGeom>
              <a:avLst/>
              <a:gdLst/>
              <a:ahLst/>
              <a:cxnLst/>
              <a:rect r="r" b="b" t="t" l="l"/>
              <a:pathLst>
                <a:path h="275553" w="1066981">
                  <a:moveTo>
                    <a:pt x="75218" y="0"/>
                  </a:moveTo>
                  <a:lnTo>
                    <a:pt x="991763" y="0"/>
                  </a:lnTo>
                  <a:cubicBezTo>
                    <a:pt x="1011712" y="0"/>
                    <a:pt x="1030844" y="7925"/>
                    <a:pt x="1044950" y="22031"/>
                  </a:cubicBezTo>
                  <a:cubicBezTo>
                    <a:pt x="1059057" y="36137"/>
                    <a:pt x="1066981" y="55269"/>
                    <a:pt x="1066981" y="75218"/>
                  </a:cubicBezTo>
                  <a:lnTo>
                    <a:pt x="1066981" y="200335"/>
                  </a:lnTo>
                  <a:cubicBezTo>
                    <a:pt x="1066981" y="220284"/>
                    <a:pt x="1059057" y="239416"/>
                    <a:pt x="1044950" y="253522"/>
                  </a:cubicBezTo>
                  <a:cubicBezTo>
                    <a:pt x="1030844" y="267628"/>
                    <a:pt x="1011712" y="275553"/>
                    <a:pt x="991763" y="275553"/>
                  </a:cubicBezTo>
                  <a:lnTo>
                    <a:pt x="75218" y="275553"/>
                  </a:lnTo>
                  <a:cubicBezTo>
                    <a:pt x="55269" y="275553"/>
                    <a:pt x="36137" y="267628"/>
                    <a:pt x="22031" y="253522"/>
                  </a:cubicBezTo>
                  <a:cubicBezTo>
                    <a:pt x="7925" y="239416"/>
                    <a:pt x="0" y="220284"/>
                    <a:pt x="0" y="200335"/>
                  </a:cubicBezTo>
                  <a:lnTo>
                    <a:pt x="0" y="75218"/>
                  </a:lnTo>
                  <a:cubicBezTo>
                    <a:pt x="0" y="55269"/>
                    <a:pt x="7925" y="36137"/>
                    <a:pt x="22031" y="22031"/>
                  </a:cubicBezTo>
                  <a:cubicBezTo>
                    <a:pt x="36137" y="7925"/>
                    <a:pt x="55269" y="0"/>
                    <a:pt x="75218" y="0"/>
                  </a:cubicBezTo>
                  <a:close/>
                </a:path>
              </a:pathLst>
            </a:custGeom>
            <a:gradFill rotWithShape="true">
              <a:gsLst>
                <a:gs pos="0">
                  <a:srgbClr val="FF3131">
                    <a:alpha val="100000"/>
                  </a:srgbClr>
                </a:gs>
                <a:gs pos="100000">
                  <a:srgbClr val="FF914D">
                    <a:alpha val="100000"/>
                  </a:srgbClr>
                </a:gs>
              </a:gsLst>
              <a:lin ang="0"/>
            </a:gradFill>
          </p:spPr>
        </p:sp>
        <p:sp>
          <p:nvSpPr>
            <p:cNvPr name="TextBox 14" id="14"/>
            <p:cNvSpPr txBox="true"/>
            <p:nvPr/>
          </p:nvSpPr>
          <p:spPr>
            <a:xfrm>
              <a:off x="0" y="28575"/>
              <a:ext cx="1066981" cy="246978"/>
            </a:xfrm>
            <a:prstGeom prst="rect">
              <a:avLst/>
            </a:prstGeom>
          </p:spPr>
          <p:txBody>
            <a:bodyPr anchor="ctr" rtlCol="false" tIns="71438" lIns="71438" bIns="71438" rIns="71438"/>
            <a:lstStyle/>
            <a:p>
              <a:pPr algn="ctr">
                <a:lnSpc>
                  <a:spcPts val="2598"/>
                </a:lnSpc>
              </a:pPr>
            </a:p>
          </p:txBody>
        </p:sp>
      </p:grpSp>
      <p:grpSp>
        <p:nvGrpSpPr>
          <p:cNvPr name="Group 15" id="15"/>
          <p:cNvGrpSpPr/>
          <p:nvPr/>
        </p:nvGrpSpPr>
        <p:grpSpPr>
          <a:xfrm rot="0">
            <a:off x="13553970" y="8281319"/>
            <a:ext cx="3705330" cy="976981"/>
            <a:chOff x="0" y="0"/>
            <a:chExt cx="1066981" cy="281330"/>
          </a:xfrm>
        </p:grpSpPr>
        <p:sp>
          <p:nvSpPr>
            <p:cNvPr name="Freeform 16" id="16"/>
            <p:cNvSpPr/>
            <p:nvPr/>
          </p:nvSpPr>
          <p:spPr>
            <a:xfrm flipH="false" flipV="false" rot="0">
              <a:off x="0" y="0"/>
              <a:ext cx="1066981" cy="281330"/>
            </a:xfrm>
            <a:custGeom>
              <a:avLst/>
              <a:gdLst/>
              <a:ahLst/>
              <a:cxnLst/>
              <a:rect r="r" b="b" t="t" l="l"/>
              <a:pathLst>
                <a:path h="281330" w="1066981">
                  <a:moveTo>
                    <a:pt x="75218" y="0"/>
                  </a:moveTo>
                  <a:lnTo>
                    <a:pt x="991763" y="0"/>
                  </a:lnTo>
                  <a:cubicBezTo>
                    <a:pt x="1011712" y="0"/>
                    <a:pt x="1030844" y="7925"/>
                    <a:pt x="1044950" y="22031"/>
                  </a:cubicBezTo>
                  <a:cubicBezTo>
                    <a:pt x="1059057" y="36137"/>
                    <a:pt x="1066981" y="55269"/>
                    <a:pt x="1066981" y="75218"/>
                  </a:cubicBezTo>
                  <a:lnTo>
                    <a:pt x="1066981" y="206111"/>
                  </a:lnTo>
                  <a:cubicBezTo>
                    <a:pt x="1066981" y="226061"/>
                    <a:pt x="1059057" y="245193"/>
                    <a:pt x="1044950" y="259299"/>
                  </a:cubicBezTo>
                  <a:cubicBezTo>
                    <a:pt x="1030844" y="273405"/>
                    <a:pt x="1011712" y="281330"/>
                    <a:pt x="991763" y="281330"/>
                  </a:cubicBezTo>
                  <a:lnTo>
                    <a:pt x="75218" y="281330"/>
                  </a:lnTo>
                  <a:cubicBezTo>
                    <a:pt x="55269" y="281330"/>
                    <a:pt x="36137" y="273405"/>
                    <a:pt x="22031" y="259299"/>
                  </a:cubicBezTo>
                  <a:cubicBezTo>
                    <a:pt x="7925" y="245193"/>
                    <a:pt x="0" y="226061"/>
                    <a:pt x="0" y="206111"/>
                  </a:cubicBezTo>
                  <a:lnTo>
                    <a:pt x="0" y="75218"/>
                  </a:lnTo>
                  <a:cubicBezTo>
                    <a:pt x="0" y="55269"/>
                    <a:pt x="7925" y="36137"/>
                    <a:pt x="22031" y="22031"/>
                  </a:cubicBezTo>
                  <a:cubicBezTo>
                    <a:pt x="36137" y="7925"/>
                    <a:pt x="55269" y="0"/>
                    <a:pt x="75218" y="0"/>
                  </a:cubicBezTo>
                  <a:close/>
                </a:path>
              </a:pathLst>
            </a:custGeom>
            <a:solidFill>
              <a:srgbClr val="C2EBE3"/>
            </a:solidFill>
          </p:spPr>
        </p:sp>
        <p:sp>
          <p:nvSpPr>
            <p:cNvPr name="TextBox 17" id="17"/>
            <p:cNvSpPr txBox="true"/>
            <p:nvPr/>
          </p:nvSpPr>
          <p:spPr>
            <a:xfrm>
              <a:off x="0" y="28575"/>
              <a:ext cx="1066981" cy="252755"/>
            </a:xfrm>
            <a:prstGeom prst="rect">
              <a:avLst/>
            </a:prstGeom>
          </p:spPr>
          <p:txBody>
            <a:bodyPr anchor="ctr" rtlCol="false" tIns="71438" lIns="71438" bIns="71438" rIns="71438"/>
            <a:lstStyle/>
            <a:p>
              <a:pPr algn="ctr">
                <a:lnSpc>
                  <a:spcPts val="2598"/>
                </a:lnSpc>
              </a:pPr>
            </a:p>
          </p:txBody>
        </p:sp>
      </p:grpSp>
      <p:sp>
        <p:nvSpPr>
          <p:cNvPr name="Freeform 18" id="18"/>
          <p:cNvSpPr/>
          <p:nvPr/>
        </p:nvSpPr>
        <p:spPr>
          <a:xfrm flipH="false" flipV="false" rot="-1643804">
            <a:off x="11532564" y="2133232"/>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19" id="19"/>
          <p:cNvSpPr/>
          <p:nvPr/>
        </p:nvSpPr>
        <p:spPr>
          <a:xfrm flipH="false" flipV="false" rot="204962">
            <a:off x="12162412" y="4395982"/>
            <a:ext cx="2196191" cy="611817"/>
          </a:xfrm>
          <a:custGeom>
            <a:avLst/>
            <a:gdLst/>
            <a:ahLst/>
            <a:cxnLst/>
            <a:rect r="r" b="b" t="t" l="l"/>
            <a:pathLst>
              <a:path h="611817" w="2196191">
                <a:moveTo>
                  <a:pt x="0" y="0"/>
                </a:moveTo>
                <a:lnTo>
                  <a:pt x="2196190" y="0"/>
                </a:lnTo>
                <a:lnTo>
                  <a:pt x="2196190"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0" id="20"/>
          <p:cNvSpPr/>
          <p:nvPr/>
        </p:nvSpPr>
        <p:spPr>
          <a:xfrm flipH="false" flipV="false" rot="1664037">
            <a:off x="11532564" y="6909979"/>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1" id="21"/>
          <p:cNvSpPr/>
          <p:nvPr/>
        </p:nvSpPr>
        <p:spPr>
          <a:xfrm flipH="false" flipV="false" rot="-8767587">
            <a:off x="4718152" y="2101483"/>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2" id="22"/>
          <p:cNvSpPr/>
          <p:nvPr/>
        </p:nvSpPr>
        <p:spPr>
          <a:xfrm flipH="false" flipV="false" rot="-10366412">
            <a:off x="4042185" y="4395982"/>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3" id="23"/>
          <p:cNvSpPr/>
          <p:nvPr/>
        </p:nvSpPr>
        <p:spPr>
          <a:xfrm flipH="false" flipV="false" rot="9139054">
            <a:off x="4441957" y="6881287"/>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4" id="24"/>
          <p:cNvSpPr/>
          <p:nvPr/>
        </p:nvSpPr>
        <p:spPr>
          <a:xfrm flipH="false" flipV="false" rot="-6001816">
            <a:off x="6183916" y="7185653"/>
            <a:ext cx="1532535" cy="1396000"/>
          </a:xfrm>
          <a:custGeom>
            <a:avLst/>
            <a:gdLst/>
            <a:ahLst/>
            <a:cxnLst/>
            <a:rect r="r" b="b" t="t" l="l"/>
            <a:pathLst>
              <a:path h="1396000" w="1532535">
                <a:moveTo>
                  <a:pt x="0" y="0"/>
                </a:moveTo>
                <a:lnTo>
                  <a:pt x="1532535" y="0"/>
                </a:lnTo>
                <a:lnTo>
                  <a:pt x="1532535" y="1396001"/>
                </a:lnTo>
                <a:lnTo>
                  <a:pt x="0" y="1396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25" id="25"/>
          <p:cNvPicPr>
            <a:picLocks noChangeAspect="true"/>
          </p:cNvPicPr>
          <p:nvPr/>
        </p:nvPicPr>
        <p:blipFill>
          <a:blip r:embed="rId6"/>
          <a:srcRect l="0" t="0" r="0" b="0"/>
          <a:stretch>
            <a:fillRect/>
          </a:stretch>
        </p:blipFill>
        <p:spPr>
          <a:xfrm flipH="false" flipV="false" rot="0">
            <a:off x="-333730" y="5300617"/>
            <a:ext cx="2724861" cy="2724861"/>
          </a:xfrm>
          <a:prstGeom prst="rect">
            <a:avLst/>
          </a:prstGeom>
        </p:spPr>
      </p:pic>
      <p:sp>
        <p:nvSpPr>
          <p:cNvPr name="TextBox 26" id="26"/>
          <p:cNvSpPr txBox="true"/>
          <p:nvPr/>
        </p:nvSpPr>
        <p:spPr>
          <a:xfrm rot="0">
            <a:off x="6457078" y="3256765"/>
            <a:ext cx="5101675" cy="3959122"/>
          </a:xfrm>
          <a:prstGeom prst="rect">
            <a:avLst/>
          </a:prstGeom>
        </p:spPr>
        <p:txBody>
          <a:bodyPr anchor="t" rtlCol="false" tIns="0" lIns="0" bIns="0" rIns="0">
            <a:spAutoFit/>
          </a:bodyPr>
          <a:lstStyle/>
          <a:p>
            <a:pPr algn="ctr">
              <a:lnSpc>
                <a:spcPts val="5190"/>
              </a:lnSpc>
            </a:pPr>
            <a:r>
              <a:rPr lang="en-US" sz="5243" spc="115">
                <a:solidFill>
                  <a:srgbClr val="000000"/>
                </a:solidFill>
                <a:latin typeface="Krabuler"/>
              </a:rPr>
              <a:t>Should your business use email advertising campaigns? How effective are they?</a:t>
            </a:r>
          </a:p>
        </p:txBody>
      </p:sp>
      <p:sp>
        <p:nvSpPr>
          <p:cNvPr name="Freeform 27" id="27"/>
          <p:cNvSpPr/>
          <p:nvPr/>
        </p:nvSpPr>
        <p:spPr>
          <a:xfrm flipH="false" flipV="false" rot="9804846">
            <a:off x="10482691" y="7174088"/>
            <a:ext cx="1532535" cy="1396000"/>
          </a:xfrm>
          <a:custGeom>
            <a:avLst/>
            <a:gdLst/>
            <a:ahLst/>
            <a:cxnLst/>
            <a:rect r="r" b="b" t="t" l="l"/>
            <a:pathLst>
              <a:path h="1396000" w="1532535">
                <a:moveTo>
                  <a:pt x="0" y="0"/>
                </a:moveTo>
                <a:lnTo>
                  <a:pt x="1532535" y="0"/>
                </a:lnTo>
                <a:lnTo>
                  <a:pt x="1532535" y="1396000"/>
                </a:lnTo>
                <a:lnTo>
                  <a:pt x="0" y="139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7368047" y="246323"/>
            <a:ext cx="807331" cy="782377"/>
          </a:xfrm>
          <a:custGeom>
            <a:avLst/>
            <a:gdLst/>
            <a:ahLst/>
            <a:cxnLst/>
            <a:rect r="r" b="b" t="t" l="l"/>
            <a:pathLst>
              <a:path h="782377" w="807331">
                <a:moveTo>
                  <a:pt x="0" y="0"/>
                </a:moveTo>
                <a:lnTo>
                  <a:pt x="807331" y="0"/>
                </a:lnTo>
                <a:lnTo>
                  <a:pt x="807331" y="782377"/>
                </a:lnTo>
                <a:lnTo>
                  <a:pt x="0" y="7823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710771">
            <a:off x="17342488" y="7695349"/>
            <a:ext cx="1475443" cy="1688150"/>
          </a:xfrm>
          <a:custGeom>
            <a:avLst/>
            <a:gdLst/>
            <a:ahLst/>
            <a:cxnLst/>
            <a:rect r="r" b="b" t="t" l="l"/>
            <a:pathLst>
              <a:path h="1688150" w="1475443">
                <a:moveTo>
                  <a:pt x="0" y="0"/>
                </a:moveTo>
                <a:lnTo>
                  <a:pt x="1475443" y="0"/>
                </a:lnTo>
                <a:lnTo>
                  <a:pt x="1475443" y="1688150"/>
                </a:lnTo>
                <a:lnTo>
                  <a:pt x="0" y="16881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1988245">
            <a:off x="661343" y="2235630"/>
            <a:ext cx="1964608" cy="982304"/>
          </a:xfrm>
          <a:custGeom>
            <a:avLst/>
            <a:gdLst/>
            <a:ahLst/>
            <a:cxnLst/>
            <a:rect r="r" b="b" t="t" l="l"/>
            <a:pathLst>
              <a:path h="982304" w="1964608">
                <a:moveTo>
                  <a:pt x="0" y="0"/>
                </a:moveTo>
                <a:lnTo>
                  <a:pt x="1964608" y="0"/>
                </a:lnTo>
                <a:lnTo>
                  <a:pt x="1964608" y="982305"/>
                </a:lnTo>
                <a:lnTo>
                  <a:pt x="0" y="9823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1" id="31"/>
          <p:cNvGrpSpPr/>
          <p:nvPr/>
        </p:nvGrpSpPr>
        <p:grpSpPr>
          <a:xfrm rot="0">
            <a:off x="1028700" y="801554"/>
            <a:ext cx="3705330" cy="976981"/>
            <a:chOff x="0" y="0"/>
            <a:chExt cx="1066981" cy="281330"/>
          </a:xfrm>
        </p:grpSpPr>
        <p:sp>
          <p:nvSpPr>
            <p:cNvPr name="Freeform 32" id="32"/>
            <p:cNvSpPr/>
            <p:nvPr/>
          </p:nvSpPr>
          <p:spPr>
            <a:xfrm flipH="false" flipV="false" rot="0">
              <a:off x="0" y="0"/>
              <a:ext cx="1066981" cy="281330"/>
            </a:xfrm>
            <a:custGeom>
              <a:avLst/>
              <a:gdLst/>
              <a:ahLst/>
              <a:cxnLst/>
              <a:rect r="r" b="b" t="t" l="l"/>
              <a:pathLst>
                <a:path h="281330" w="1066981">
                  <a:moveTo>
                    <a:pt x="75218" y="0"/>
                  </a:moveTo>
                  <a:lnTo>
                    <a:pt x="991763" y="0"/>
                  </a:lnTo>
                  <a:cubicBezTo>
                    <a:pt x="1011712" y="0"/>
                    <a:pt x="1030844" y="7925"/>
                    <a:pt x="1044950" y="22031"/>
                  </a:cubicBezTo>
                  <a:cubicBezTo>
                    <a:pt x="1059057" y="36137"/>
                    <a:pt x="1066981" y="55269"/>
                    <a:pt x="1066981" y="75218"/>
                  </a:cubicBezTo>
                  <a:lnTo>
                    <a:pt x="1066981" y="206111"/>
                  </a:lnTo>
                  <a:cubicBezTo>
                    <a:pt x="1066981" y="226061"/>
                    <a:pt x="1059057" y="245193"/>
                    <a:pt x="1044950" y="259299"/>
                  </a:cubicBezTo>
                  <a:cubicBezTo>
                    <a:pt x="1030844" y="273405"/>
                    <a:pt x="1011712" y="281330"/>
                    <a:pt x="991763" y="281330"/>
                  </a:cubicBezTo>
                  <a:lnTo>
                    <a:pt x="75218" y="281330"/>
                  </a:lnTo>
                  <a:cubicBezTo>
                    <a:pt x="55269" y="281330"/>
                    <a:pt x="36137" y="273405"/>
                    <a:pt x="22031" y="259299"/>
                  </a:cubicBezTo>
                  <a:cubicBezTo>
                    <a:pt x="7925" y="245193"/>
                    <a:pt x="0" y="226061"/>
                    <a:pt x="0" y="206111"/>
                  </a:cubicBezTo>
                  <a:lnTo>
                    <a:pt x="0" y="75218"/>
                  </a:lnTo>
                  <a:cubicBezTo>
                    <a:pt x="0" y="55269"/>
                    <a:pt x="7925" y="36137"/>
                    <a:pt x="22031" y="22031"/>
                  </a:cubicBezTo>
                  <a:cubicBezTo>
                    <a:pt x="36137" y="7925"/>
                    <a:pt x="55269" y="0"/>
                    <a:pt x="75218" y="0"/>
                  </a:cubicBezTo>
                  <a:close/>
                </a:path>
              </a:pathLst>
            </a:custGeom>
            <a:solidFill>
              <a:srgbClr val="FDF6F2"/>
            </a:solidFill>
          </p:spPr>
        </p:sp>
        <p:sp>
          <p:nvSpPr>
            <p:cNvPr name="TextBox 33" id="33"/>
            <p:cNvSpPr txBox="true"/>
            <p:nvPr/>
          </p:nvSpPr>
          <p:spPr>
            <a:xfrm>
              <a:off x="0" y="28575"/>
              <a:ext cx="1066981" cy="252755"/>
            </a:xfrm>
            <a:prstGeom prst="rect">
              <a:avLst/>
            </a:prstGeom>
          </p:spPr>
          <p:txBody>
            <a:bodyPr anchor="ctr" rtlCol="false" tIns="71438" lIns="71438" bIns="71438" rIns="71438"/>
            <a:lstStyle/>
            <a:p>
              <a:pPr algn="ctr">
                <a:lnSpc>
                  <a:spcPts val="2598"/>
                </a:lnSpc>
              </a:pPr>
            </a:p>
          </p:txBody>
        </p:sp>
      </p:grpSp>
      <p:sp>
        <p:nvSpPr>
          <p:cNvPr name="Freeform 34" id="34"/>
          <p:cNvSpPr/>
          <p:nvPr/>
        </p:nvSpPr>
        <p:spPr>
          <a:xfrm flipH="false" flipV="false" rot="0">
            <a:off x="16019300" y="2208647"/>
            <a:ext cx="1165624" cy="1484011"/>
          </a:xfrm>
          <a:custGeom>
            <a:avLst/>
            <a:gdLst/>
            <a:ahLst/>
            <a:cxnLst/>
            <a:rect r="r" b="b" t="t" l="l"/>
            <a:pathLst>
              <a:path h="1484011" w="1165624">
                <a:moveTo>
                  <a:pt x="0" y="0"/>
                </a:moveTo>
                <a:lnTo>
                  <a:pt x="1165623" y="0"/>
                </a:lnTo>
                <a:lnTo>
                  <a:pt x="1165623" y="1484012"/>
                </a:lnTo>
                <a:lnTo>
                  <a:pt x="0" y="14840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5" id="35"/>
          <p:cNvSpPr txBox="true"/>
          <p:nvPr/>
        </p:nvSpPr>
        <p:spPr>
          <a:xfrm rot="0">
            <a:off x="6396322" y="119827"/>
            <a:ext cx="5786268" cy="1986535"/>
          </a:xfrm>
          <a:prstGeom prst="rect">
            <a:avLst/>
          </a:prstGeom>
        </p:spPr>
        <p:txBody>
          <a:bodyPr anchor="t" rtlCol="false" tIns="0" lIns="0" bIns="0" rIns="0">
            <a:spAutoFit/>
          </a:bodyPr>
          <a:lstStyle/>
          <a:p>
            <a:pPr algn="ctr">
              <a:lnSpc>
                <a:spcPts val="7623"/>
              </a:lnSpc>
            </a:pPr>
            <a:r>
              <a:rPr lang="en-US" sz="7700" spc="169">
                <a:solidFill>
                  <a:srgbClr val="000000"/>
                </a:solidFill>
                <a:latin typeface="Krabuler"/>
              </a:rPr>
              <a:t>Practically speaking</a:t>
            </a:r>
          </a:p>
        </p:txBody>
      </p:sp>
      <p:sp>
        <p:nvSpPr>
          <p:cNvPr name="TextBox 36" id="36"/>
          <p:cNvSpPr txBox="true"/>
          <p:nvPr/>
        </p:nvSpPr>
        <p:spPr>
          <a:xfrm rot="0">
            <a:off x="552615" y="4363595"/>
            <a:ext cx="3088337" cy="422672"/>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Cost effective</a:t>
            </a:r>
          </a:p>
        </p:txBody>
      </p:sp>
      <p:sp>
        <p:nvSpPr>
          <p:cNvPr name="TextBox 37" id="37"/>
          <p:cNvSpPr txBox="true"/>
          <p:nvPr/>
        </p:nvSpPr>
        <p:spPr>
          <a:xfrm rot="0">
            <a:off x="1337197" y="8366575"/>
            <a:ext cx="3088337" cy="824508"/>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Measurable results?</a:t>
            </a:r>
          </a:p>
        </p:txBody>
      </p:sp>
      <p:sp>
        <p:nvSpPr>
          <p:cNvPr name="TextBox 38" id="38"/>
          <p:cNvSpPr txBox="true"/>
          <p:nvPr/>
        </p:nvSpPr>
        <p:spPr>
          <a:xfrm rot="0">
            <a:off x="14683376" y="4485508"/>
            <a:ext cx="3088337" cy="422672"/>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Automation</a:t>
            </a:r>
          </a:p>
        </p:txBody>
      </p:sp>
      <p:sp>
        <p:nvSpPr>
          <p:cNvPr name="TextBox 39" id="39"/>
          <p:cNvSpPr txBox="true"/>
          <p:nvPr/>
        </p:nvSpPr>
        <p:spPr>
          <a:xfrm rot="0">
            <a:off x="13844881" y="863836"/>
            <a:ext cx="3088337" cy="839986"/>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 Relationship building</a:t>
            </a:r>
          </a:p>
        </p:txBody>
      </p:sp>
      <p:sp>
        <p:nvSpPr>
          <p:cNvPr name="TextBox 40" id="40"/>
          <p:cNvSpPr txBox="true"/>
          <p:nvPr/>
        </p:nvSpPr>
        <p:spPr>
          <a:xfrm rot="0">
            <a:off x="13844881" y="8567493"/>
            <a:ext cx="3088337" cy="422672"/>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?Versatility</a:t>
            </a:r>
          </a:p>
        </p:txBody>
      </p:sp>
      <p:grpSp>
        <p:nvGrpSpPr>
          <p:cNvPr name="Group 41" id="41"/>
          <p:cNvGrpSpPr>
            <a:grpSpLocks noChangeAspect="true"/>
          </p:cNvGrpSpPr>
          <p:nvPr/>
        </p:nvGrpSpPr>
        <p:grpSpPr>
          <a:xfrm rot="-1502603">
            <a:off x="362737" y="212024"/>
            <a:ext cx="590553" cy="487452"/>
            <a:chOff x="0" y="0"/>
            <a:chExt cx="2138680" cy="1765300"/>
          </a:xfrm>
        </p:grpSpPr>
        <p:sp>
          <p:nvSpPr>
            <p:cNvPr name="Freeform 42" id="42"/>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FFFFF"/>
            </a:solidFill>
          </p:spPr>
        </p:sp>
      </p:grpSp>
      <p:sp>
        <p:nvSpPr>
          <p:cNvPr name="TextBox 43" id="43"/>
          <p:cNvSpPr txBox="true"/>
          <p:nvPr/>
        </p:nvSpPr>
        <p:spPr>
          <a:xfrm rot="0">
            <a:off x="1190511" y="1054117"/>
            <a:ext cx="3088337" cy="422672"/>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 Targeted reach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rot="0">
            <a:off x="1028700" y="1028700"/>
            <a:ext cx="16230600" cy="8229600"/>
          </a:xfrm>
          <a:prstGeom prst="rect">
            <a:avLst/>
          </a:prstGeom>
          <a:solidFill>
            <a:srgbClr val="FFFFFF"/>
          </a:solidFill>
        </p:spPr>
      </p:sp>
      <p:sp>
        <p:nvSpPr>
          <p:cNvPr name="TextBox 4" id="4"/>
          <p:cNvSpPr txBox="true"/>
          <p:nvPr/>
        </p:nvSpPr>
        <p:spPr>
          <a:xfrm rot="0">
            <a:off x="2198334" y="1086756"/>
            <a:ext cx="2157398" cy="1172255"/>
          </a:xfrm>
          <a:prstGeom prst="rect">
            <a:avLst/>
          </a:prstGeom>
        </p:spPr>
        <p:txBody>
          <a:bodyPr anchor="t" rtlCol="false" tIns="0" lIns="0" bIns="0" rIns="0">
            <a:spAutoFit/>
          </a:bodyPr>
          <a:lstStyle/>
          <a:p>
            <a:pPr algn="l" marL="0" indent="0" lvl="0">
              <a:lnSpc>
                <a:spcPts val="9501"/>
              </a:lnSpc>
              <a:spcBef>
                <a:spcPct val="0"/>
              </a:spcBef>
            </a:pPr>
            <a:r>
              <a:rPr lang="en-US" sz="6787">
                <a:solidFill>
                  <a:srgbClr val="141414"/>
                </a:solidFill>
                <a:latin typeface="ไอติม"/>
              </a:rPr>
              <a:t>Cons</a:t>
            </a:r>
          </a:p>
        </p:txBody>
      </p:sp>
      <p:grpSp>
        <p:nvGrpSpPr>
          <p:cNvPr name="Group 5" id="5"/>
          <p:cNvGrpSpPr/>
          <p:nvPr/>
        </p:nvGrpSpPr>
        <p:grpSpPr>
          <a:xfrm rot="-23015">
            <a:off x="2015345" y="2821731"/>
            <a:ext cx="4060414" cy="1084960"/>
            <a:chOff x="0" y="0"/>
            <a:chExt cx="5413885" cy="1446614"/>
          </a:xfrm>
        </p:grpSpPr>
        <p:grpSp>
          <p:nvGrpSpPr>
            <p:cNvPr name="Group 6" id="6"/>
            <p:cNvGrpSpPr/>
            <p:nvPr/>
          </p:nvGrpSpPr>
          <p:grpSpPr>
            <a:xfrm rot="0">
              <a:off x="0" y="0"/>
              <a:ext cx="5413885" cy="1446614"/>
              <a:chOff x="0" y="0"/>
              <a:chExt cx="4219297" cy="1127415"/>
            </a:xfrm>
          </p:grpSpPr>
          <p:sp>
            <p:nvSpPr>
              <p:cNvPr name="Freeform 7" id="7"/>
              <p:cNvSpPr/>
              <p:nvPr/>
            </p:nvSpPr>
            <p:spPr>
              <a:xfrm flipH="false" flipV="false" rot="0">
                <a:off x="0" y="0"/>
                <a:ext cx="4219297" cy="1127415"/>
              </a:xfrm>
              <a:custGeom>
                <a:avLst/>
                <a:gdLst/>
                <a:ahLst/>
                <a:cxnLst/>
                <a:rect r="r" b="b" t="t" l="l"/>
                <a:pathLst>
                  <a:path h="1127415" w="4219297">
                    <a:moveTo>
                      <a:pt x="4094837" y="1127415"/>
                    </a:moveTo>
                    <a:lnTo>
                      <a:pt x="124460" y="1127415"/>
                    </a:lnTo>
                    <a:cubicBezTo>
                      <a:pt x="55880" y="1127415"/>
                      <a:pt x="0" y="1071535"/>
                      <a:pt x="0" y="1002955"/>
                    </a:cubicBezTo>
                    <a:lnTo>
                      <a:pt x="0" y="124460"/>
                    </a:lnTo>
                    <a:cubicBezTo>
                      <a:pt x="0" y="55880"/>
                      <a:pt x="55880" y="0"/>
                      <a:pt x="124460" y="0"/>
                    </a:cubicBezTo>
                    <a:lnTo>
                      <a:pt x="4094838" y="0"/>
                    </a:lnTo>
                    <a:cubicBezTo>
                      <a:pt x="4163418" y="0"/>
                      <a:pt x="4219297" y="55880"/>
                      <a:pt x="4219297" y="124460"/>
                    </a:cubicBezTo>
                    <a:lnTo>
                      <a:pt x="4219297" y="1002955"/>
                    </a:lnTo>
                    <a:cubicBezTo>
                      <a:pt x="4219297" y="1071535"/>
                      <a:pt x="4163418" y="1127415"/>
                      <a:pt x="4094838" y="1127415"/>
                    </a:cubicBezTo>
                    <a:close/>
                  </a:path>
                </a:pathLst>
              </a:custGeom>
              <a:solidFill>
                <a:srgbClr val="BADCAC"/>
              </a:solidFill>
            </p:spPr>
          </p:sp>
        </p:grpSp>
        <p:sp>
          <p:nvSpPr>
            <p:cNvPr name="TextBox 8" id="8"/>
            <p:cNvSpPr txBox="true"/>
            <p:nvPr/>
          </p:nvSpPr>
          <p:spPr>
            <a:xfrm rot="0">
              <a:off x="583709" y="188269"/>
              <a:ext cx="4124732" cy="880269"/>
            </a:xfrm>
            <a:prstGeom prst="rect">
              <a:avLst/>
            </a:prstGeom>
          </p:spPr>
          <p:txBody>
            <a:bodyPr anchor="t" rtlCol="false" tIns="0" lIns="0" bIns="0" rIns="0">
              <a:spAutoFit/>
            </a:bodyPr>
            <a:lstStyle/>
            <a:p>
              <a:pPr algn="ctr" marL="0" indent="0" lvl="1">
                <a:lnSpc>
                  <a:spcPts val="5627"/>
                </a:lnSpc>
                <a:spcBef>
                  <a:spcPct val="0"/>
                </a:spcBef>
              </a:pPr>
              <a:r>
                <a:rPr lang="en-US" sz="4019">
                  <a:solidFill>
                    <a:srgbClr val="141414"/>
                  </a:solidFill>
                  <a:latin typeface="ไอติม"/>
                </a:rPr>
                <a:t>Competition</a:t>
              </a:r>
            </a:p>
          </p:txBody>
        </p:sp>
      </p:grpSp>
      <p:grpSp>
        <p:nvGrpSpPr>
          <p:cNvPr name="Group 9" id="9"/>
          <p:cNvGrpSpPr/>
          <p:nvPr/>
        </p:nvGrpSpPr>
        <p:grpSpPr>
          <a:xfrm rot="-23015">
            <a:off x="8595262" y="2158312"/>
            <a:ext cx="4591353" cy="1601075"/>
            <a:chOff x="0" y="0"/>
            <a:chExt cx="6121803" cy="2134767"/>
          </a:xfrm>
        </p:grpSpPr>
        <p:grpSp>
          <p:nvGrpSpPr>
            <p:cNvPr name="Group 10" id="10"/>
            <p:cNvGrpSpPr/>
            <p:nvPr/>
          </p:nvGrpSpPr>
          <p:grpSpPr>
            <a:xfrm rot="0">
              <a:off x="0" y="0"/>
              <a:ext cx="6121803" cy="2134767"/>
              <a:chOff x="0" y="0"/>
              <a:chExt cx="5314621" cy="1853290"/>
            </a:xfrm>
          </p:grpSpPr>
          <p:sp>
            <p:nvSpPr>
              <p:cNvPr name="Freeform 11" id="11"/>
              <p:cNvSpPr/>
              <p:nvPr/>
            </p:nvSpPr>
            <p:spPr>
              <a:xfrm flipH="false" flipV="false" rot="0">
                <a:off x="0" y="0"/>
                <a:ext cx="5314622" cy="1853290"/>
              </a:xfrm>
              <a:custGeom>
                <a:avLst/>
                <a:gdLst/>
                <a:ahLst/>
                <a:cxnLst/>
                <a:rect r="r" b="b" t="t" l="l"/>
                <a:pathLst>
                  <a:path h="1853290" w="5314622">
                    <a:moveTo>
                      <a:pt x="5190161" y="1853290"/>
                    </a:moveTo>
                    <a:lnTo>
                      <a:pt x="124460" y="1853290"/>
                    </a:lnTo>
                    <a:cubicBezTo>
                      <a:pt x="55880" y="1853290"/>
                      <a:pt x="0" y="1797410"/>
                      <a:pt x="0" y="1728830"/>
                    </a:cubicBezTo>
                    <a:lnTo>
                      <a:pt x="0" y="124460"/>
                    </a:lnTo>
                    <a:cubicBezTo>
                      <a:pt x="0" y="55880"/>
                      <a:pt x="55880" y="0"/>
                      <a:pt x="124460" y="0"/>
                    </a:cubicBezTo>
                    <a:lnTo>
                      <a:pt x="5190161" y="0"/>
                    </a:lnTo>
                    <a:cubicBezTo>
                      <a:pt x="5258741" y="0"/>
                      <a:pt x="5314622" y="55880"/>
                      <a:pt x="5314622" y="124460"/>
                    </a:cubicBezTo>
                    <a:lnTo>
                      <a:pt x="5314622" y="1728830"/>
                    </a:lnTo>
                    <a:cubicBezTo>
                      <a:pt x="5314622" y="1797410"/>
                      <a:pt x="5258741" y="1853290"/>
                      <a:pt x="5190161" y="1853290"/>
                    </a:cubicBezTo>
                    <a:close/>
                  </a:path>
                </a:pathLst>
              </a:custGeom>
              <a:solidFill>
                <a:srgbClr val="F7B2BD"/>
              </a:solidFill>
            </p:spPr>
          </p:sp>
        </p:grpSp>
        <p:sp>
          <p:nvSpPr>
            <p:cNvPr name="TextBox 12" id="12"/>
            <p:cNvSpPr txBox="true"/>
            <p:nvPr/>
          </p:nvSpPr>
          <p:spPr>
            <a:xfrm rot="0">
              <a:off x="660035" y="161217"/>
              <a:ext cx="4664080" cy="1618319"/>
            </a:xfrm>
            <a:prstGeom prst="rect">
              <a:avLst/>
            </a:prstGeom>
          </p:spPr>
          <p:txBody>
            <a:bodyPr anchor="t" rtlCol="false" tIns="0" lIns="0" bIns="0" rIns="0">
              <a:spAutoFit/>
            </a:bodyPr>
            <a:lstStyle/>
            <a:p>
              <a:pPr algn="ctr" marL="0" indent="0" lvl="1">
                <a:lnSpc>
                  <a:spcPts val="4942"/>
                </a:lnSpc>
                <a:spcBef>
                  <a:spcPct val="0"/>
                </a:spcBef>
              </a:pPr>
              <a:r>
                <a:rPr lang="en-US" sz="3530">
                  <a:solidFill>
                    <a:srgbClr val="141414"/>
                  </a:solidFill>
                  <a:latin typeface="ไอติม"/>
                </a:rPr>
                <a:t>Unsubscribes and Spam complaints</a:t>
              </a:r>
            </a:p>
          </p:txBody>
        </p:sp>
      </p:grpSp>
      <p:grpSp>
        <p:nvGrpSpPr>
          <p:cNvPr name="Group 13" id="13"/>
          <p:cNvGrpSpPr/>
          <p:nvPr/>
        </p:nvGrpSpPr>
        <p:grpSpPr>
          <a:xfrm rot="-23015">
            <a:off x="2017547" y="7031577"/>
            <a:ext cx="3248562" cy="1637409"/>
            <a:chOff x="0" y="0"/>
            <a:chExt cx="4331416" cy="2183211"/>
          </a:xfrm>
        </p:grpSpPr>
        <p:grpSp>
          <p:nvGrpSpPr>
            <p:cNvPr name="Group 14" id="14"/>
            <p:cNvGrpSpPr/>
            <p:nvPr/>
          </p:nvGrpSpPr>
          <p:grpSpPr>
            <a:xfrm rot="0">
              <a:off x="0" y="0"/>
              <a:ext cx="4331416" cy="2183211"/>
              <a:chOff x="0" y="0"/>
              <a:chExt cx="3676863" cy="1853290"/>
            </a:xfrm>
          </p:grpSpPr>
          <p:sp>
            <p:nvSpPr>
              <p:cNvPr name="Freeform 15" id="15"/>
              <p:cNvSpPr/>
              <p:nvPr/>
            </p:nvSpPr>
            <p:spPr>
              <a:xfrm flipH="false" flipV="false" rot="0">
                <a:off x="0" y="0"/>
                <a:ext cx="3676863" cy="1853290"/>
              </a:xfrm>
              <a:custGeom>
                <a:avLst/>
                <a:gdLst/>
                <a:ahLst/>
                <a:cxnLst/>
                <a:rect r="r" b="b" t="t" l="l"/>
                <a:pathLst>
                  <a:path h="1853290" w="3676863">
                    <a:moveTo>
                      <a:pt x="3552403" y="1853290"/>
                    </a:moveTo>
                    <a:lnTo>
                      <a:pt x="124460" y="1853290"/>
                    </a:lnTo>
                    <a:cubicBezTo>
                      <a:pt x="55880" y="1853290"/>
                      <a:pt x="0" y="1797410"/>
                      <a:pt x="0" y="1728830"/>
                    </a:cubicBezTo>
                    <a:lnTo>
                      <a:pt x="0" y="124460"/>
                    </a:lnTo>
                    <a:cubicBezTo>
                      <a:pt x="0" y="55880"/>
                      <a:pt x="55880" y="0"/>
                      <a:pt x="124460" y="0"/>
                    </a:cubicBezTo>
                    <a:lnTo>
                      <a:pt x="3552403" y="0"/>
                    </a:lnTo>
                    <a:cubicBezTo>
                      <a:pt x="3620983" y="0"/>
                      <a:pt x="3676863" y="55880"/>
                      <a:pt x="3676863" y="124460"/>
                    </a:cubicBezTo>
                    <a:lnTo>
                      <a:pt x="3676863" y="1728830"/>
                    </a:lnTo>
                    <a:cubicBezTo>
                      <a:pt x="3676863" y="1797410"/>
                      <a:pt x="3620983" y="1853290"/>
                      <a:pt x="3552403" y="1853290"/>
                    </a:cubicBezTo>
                    <a:close/>
                  </a:path>
                </a:pathLst>
              </a:custGeom>
              <a:solidFill>
                <a:srgbClr val="76B9F0"/>
              </a:solidFill>
            </p:spPr>
          </p:sp>
        </p:grpSp>
        <p:sp>
          <p:nvSpPr>
            <p:cNvPr name="TextBox 16" id="16"/>
            <p:cNvSpPr txBox="true"/>
            <p:nvPr/>
          </p:nvSpPr>
          <p:spPr>
            <a:xfrm rot="0">
              <a:off x="467001" y="176130"/>
              <a:ext cx="3300020" cy="1643790"/>
            </a:xfrm>
            <a:prstGeom prst="rect">
              <a:avLst/>
            </a:prstGeom>
          </p:spPr>
          <p:txBody>
            <a:bodyPr anchor="t" rtlCol="false" tIns="0" lIns="0" bIns="0" rIns="0">
              <a:spAutoFit/>
            </a:bodyPr>
            <a:lstStyle/>
            <a:p>
              <a:pPr algn="ctr" marL="0" indent="0" lvl="1">
                <a:lnSpc>
                  <a:spcPts val="5055"/>
                </a:lnSpc>
                <a:spcBef>
                  <a:spcPct val="0"/>
                </a:spcBef>
              </a:pPr>
              <a:r>
                <a:rPr lang="en-US" sz="3610">
                  <a:solidFill>
                    <a:srgbClr val="141414"/>
                  </a:solidFill>
                  <a:latin typeface="ไอติม"/>
                </a:rPr>
                <a:t> Analytics Overload</a:t>
              </a:r>
            </a:p>
          </p:txBody>
        </p:sp>
      </p:grpSp>
      <p:grpSp>
        <p:nvGrpSpPr>
          <p:cNvPr name="Group 17" id="17"/>
          <p:cNvGrpSpPr/>
          <p:nvPr/>
        </p:nvGrpSpPr>
        <p:grpSpPr>
          <a:xfrm rot="-23015">
            <a:off x="5662907" y="5088930"/>
            <a:ext cx="4166715" cy="1729006"/>
            <a:chOff x="0" y="0"/>
            <a:chExt cx="5555620" cy="2305342"/>
          </a:xfrm>
        </p:grpSpPr>
        <p:grpSp>
          <p:nvGrpSpPr>
            <p:cNvPr name="Group 18" id="18"/>
            <p:cNvGrpSpPr/>
            <p:nvPr/>
          </p:nvGrpSpPr>
          <p:grpSpPr>
            <a:xfrm rot="0">
              <a:off x="0" y="0"/>
              <a:ext cx="5555620" cy="2305342"/>
              <a:chOff x="0" y="0"/>
              <a:chExt cx="4065668" cy="1687076"/>
            </a:xfrm>
          </p:grpSpPr>
          <p:sp>
            <p:nvSpPr>
              <p:cNvPr name="Freeform 19" id="19"/>
              <p:cNvSpPr/>
              <p:nvPr/>
            </p:nvSpPr>
            <p:spPr>
              <a:xfrm flipH="false" flipV="false" rot="0">
                <a:off x="0" y="0"/>
                <a:ext cx="4065668" cy="1687076"/>
              </a:xfrm>
              <a:custGeom>
                <a:avLst/>
                <a:gdLst/>
                <a:ahLst/>
                <a:cxnLst/>
                <a:rect r="r" b="b" t="t" l="l"/>
                <a:pathLst>
                  <a:path h="1687076" w="4065668">
                    <a:moveTo>
                      <a:pt x="3941208" y="1687076"/>
                    </a:moveTo>
                    <a:lnTo>
                      <a:pt x="124460" y="1687076"/>
                    </a:lnTo>
                    <a:cubicBezTo>
                      <a:pt x="55880" y="1687076"/>
                      <a:pt x="0" y="1631196"/>
                      <a:pt x="0" y="1562616"/>
                    </a:cubicBezTo>
                    <a:lnTo>
                      <a:pt x="0" y="124460"/>
                    </a:lnTo>
                    <a:cubicBezTo>
                      <a:pt x="0" y="55880"/>
                      <a:pt x="55880" y="0"/>
                      <a:pt x="124460" y="0"/>
                    </a:cubicBezTo>
                    <a:lnTo>
                      <a:pt x="3941208" y="0"/>
                    </a:lnTo>
                    <a:cubicBezTo>
                      <a:pt x="4009788" y="0"/>
                      <a:pt x="4065668" y="55880"/>
                      <a:pt x="4065668" y="124460"/>
                    </a:cubicBezTo>
                    <a:lnTo>
                      <a:pt x="4065668" y="1562616"/>
                    </a:lnTo>
                    <a:cubicBezTo>
                      <a:pt x="4065668" y="1631196"/>
                      <a:pt x="4009788" y="1687076"/>
                      <a:pt x="3941208" y="1687076"/>
                    </a:cubicBezTo>
                    <a:close/>
                  </a:path>
                </a:pathLst>
              </a:custGeom>
              <a:solidFill>
                <a:srgbClr val="F7B2BD"/>
              </a:solidFill>
            </p:spPr>
          </p:sp>
        </p:grpSp>
        <p:sp>
          <p:nvSpPr>
            <p:cNvPr name="TextBox 20" id="20"/>
            <p:cNvSpPr txBox="true"/>
            <p:nvPr/>
          </p:nvSpPr>
          <p:spPr>
            <a:xfrm rot="0">
              <a:off x="598991" y="214972"/>
              <a:ext cx="4232716" cy="1668961"/>
            </a:xfrm>
            <a:prstGeom prst="rect">
              <a:avLst/>
            </a:prstGeom>
          </p:spPr>
          <p:txBody>
            <a:bodyPr anchor="t" rtlCol="false" tIns="0" lIns="0" bIns="0" rIns="0">
              <a:spAutoFit/>
            </a:bodyPr>
            <a:lstStyle/>
            <a:p>
              <a:pPr algn="ctr" marL="0" indent="0" lvl="1">
                <a:lnSpc>
                  <a:spcPts val="5163"/>
                </a:lnSpc>
                <a:spcBef>
                  <a:spcPct val="0"/>
                </a:spcBef>
              </a:pPr>
              <a:r>
                <a:rPr lang="en-US" sz="3688">
                  <a:solidFill>
                    <a:srgbClr val="141414"/>
                  </a:solidFill>
                  <a:latin typeface="ไอติม"/>
                </a:rPr>
                <a:t> Legal considerations</a:t>
              </a:r>
            </a:p>
          </p:txBody>
        </p:sp>
      </p:grpSp>
      <p:grpSp>
        <p:nvGrpSpPr>
          <p:cNvPr name="Group 21" id="21"/>
          <p:cNvGrpSpPr/>
          <p:nvPr/>
        </p:nvGrpSpPr>
        <p:grpSpPr>
          <a:xfrm rot="-23015">
            <a:off x="12525734" y="4148919"/>
            <a:ext cx="3531530" cy="1541827"/>
            <a:chOff x="0" y="0"/>
            <a:chExt cx="4708707" cy="2055770"/>
          </a:xfrm>
        </p:grpSpPr>
        <p:grpSp>
          <p:nvGrpSpPr>
            <p:cNvPr name="Group 22" id="22"/>
            <p:cNvGrpSpPr/>
            <p:nvPr/>
          </p:nvGrpSpPr>
          <p:grpSpPr>
            <a:xfrm rot="0">
              <a:off x="0" y="0"/>
              <a:ext cx="4708707" cy="2055770"/>
              <a:chOff x="0" y="0"/>
              <a:chExt cx="4244930" cy="1853290"/>
            </a:xfrm>
          </p:grpSpPr>
          <p:sp>
            <p:nvSpPr>
              <p:cNvPr name="Freeform 23" id="23"/>
              <p:cNvSpPr/>
              <p:nvPr/>
            </p:nvSpPr>
            <p:spPr>
              <a:xfrm flipH="false" flipV="false" rot="0">
                <a:off x="0" y="0"/>
                <a:ext cx="4244930" cy="1853290"/>
              </a:xfrm>
              <a:custGeom>
                <a:avLst/>
                <a:gdLst/>
                <a:ahLst/>
                <a:cxnLst/>
                <a:rect r="r" b="b" t="t" l="l"/>
                <a:pathLst>
                  <a:path h="1853290" w="4244930">
                    <a:moveTo>
                      <a:pt x="4120469" y="1853290"/>
                    </a:moveTo>
                    <a:lnTo>
                      <a:pt x="124460" y="1853290"/>
                    </a:lnTo>
                    <a:cubicBezTo>
                      <a:pt x="55880" y="1853290"/>
                      <a:pt x="0" y="1797410"/>
                      <a:pt x="0" y="1728830"/>
                    </a:cubicBezTo>
                    <a:lnTo>
                      <a:pt x="0" y="124460"/>
                    </a:lnTo>
                    <a:cubicBezTo>
                      <a:pt x="0" y="55880"/>
                      <a:pt x="55880" y="0"/>
                      <a:pt x="124460" y="0"/>
                    </a:cubicBezTo>
                    <a:lnTo>
                      <a:pt x="4120470" y="0"/>
                    </a:lnTo>
                    <a:cubicBezTo>
                      <a:pt x="4189050" y="0"/>
                      <a:pt x="4244930" y="55880"/>
                      <a:pt x="4244930" y="124460"/>
                    </a:cubicBezTo>
                    <a:lnTo>
                      <a:pt x="4244930" y="1728830"/>
                    </a:lnTo>
                    <a:cubicBezTo>
                      <a:pt x="4244930" y="1797410"/>
                      <a:pt x="4189050" y="1853290"/>
                      <a:pt x="4120470" y="1853290"/>
                    </a:cubicBezTo>
                    <a:close/>
                  </a:path>
                </a:pathLst>
              </a:custGeom>
              <a:solidFill>
                <a:srgbClr val="76B9F0"/>
              </a:solidFill>
            </p:spPr>
          </p:sp>
        </p:grpSp>
        <p:sp>
          <p:nvSpPr>
            <p:cNvPr name="TextBox 24" id="24"/>
            <p:cNvSpPr txBox="true"/>
            <p:nvPr/>
          </p:nvSpPr>
          <p:spPr>
            <a:xfrm rot="0">
              <a:off x="507679" y="161957"/>
              <a:ext cx="3587470" cy="1551728"/>
            </a:xfrm>
            <a:prstGeom prst="rect">
              <a:avLst/>
            </a:prstGeom>
          </p:spPr>
          <p:txBody>
            <a:bodyPr anchor="t" rtlCol="false" tIns="0" lIns="0" bIns="0" rIns="0">
              <a:spAutoFit/>
            </a:bodyPr>
            <a:lstStyle/>
            <a:p>
              <a:pPr algn="ctr" marL="0" indent="0" lvl="1">
                <a:lnSpc>
                  <a:spcPts val="4760"/>
                </a:lnSpc>
                <a:spcBef>
                  <a:spcPct val="0"/>
                </a:spcBef>
              </a:pPr>
              <a:r>
                <a:rPr lang="en-US" sz="3400">
                  <a:solidFill>
                    <a:srgbClr val="141414"/>
                  </a:solidFill>
                  <a:latin typeface="ไอติม"/>
                </a:rPr>
                <a:t>Design Challenges</a:t>
              </a:r>
            </a:p>
          </p:txBody>
        </p:sp>
      </p:grpSp>
      <p:grpSp>
        <p:nvGrpSpPr>
          <p:cNvPr name="Group 25" id="25"/>
          <p:cNvGrpSpPr/>
          <p:nvPr/>
        </p:nvGrpSpPr>
        <p:grpSpPr>
          <a:xfrm rot="-23015">
            <a:off x="11231419" y="6939610"/>
            <a:ext cx="3854306" cy="1541827"/>
            <a:chOff x="0" y="0"/>
            <a:chExt cx="5139074" cy="2055770"/>
          </a:xfrm>
        </p:grpSpPr>
        <p:grpSp>
          <p:nvGrpSpPr>
            <p:cNvPr name="Group 26" id="26"/>
            <p:cNvGrpSpPr/>
            <p:nvPr/>
          </p:nvGrpSpPr>
          <p:grpSpPr>
            <a:xfrm rot="0">
              <a:off x="0" y="0"/>
              <a:ext cx="5139074" cy="2055770"/>
              <a:chOff x="0" y="0"/>
              <a:chExt cx="4632909" cy="1853290"/>
            </a:xfrm>
          </p:grpSpPr>
          <p:sp>
            <p:nvSpPr>
              <p:cNvPr name="Freeform 27" id="27"/>
              <p:cNvSpPr/>
              <p:nvPr/>
            </p:nvSpPr>
            <p:spPr>
              <a:xfrm flipH="false" flipV="false" rot="0">
                <a:off x="0" y="0"/>
                <a:ext cx="4632909" cy="1853290"/>
              </a:xfrm>
              <a:custGeom>
                <a:avLst/>
                <a:gdLst/>
                <a:ahLst/>
                <a:cxnLst/>
                <a:rect r="r" b="b" t="t" l="l"/>
                <a:pathLst>
                  <a:path h="1853290" w="4632909">
                    <a:moveTo>
                      <a:pt x="4508449" y="1853290"/>
                    </a:moveTo>
                    <a:lnTo>
                      <a:pt x="124460" y="1853290"/>
                    </a:lnTo>
                    <a:cubicBezTo>
                      <a:pt x="55880" y="1853290"/>
                      <a:pt x="0" y="1797410"/>
                      <a:pt x="0" y="1728830"/>
                    </a:cubicBezTo>
                    <a:lnTo>
                      <a:pt x="0" y="124460"/>
                    </a:lnTo>
                    <a:cubicBezTo>
                      <a:pt x="0" y="55880"/>
                      <a:pt x="55880" y="0"/>
                      <a:pt x="124460" y="0"/>
                    </a:cubicBezTo>
                    <a:lnTo>
                      <a:pt x="4508449" y="0"/>
                    </a:lnTo>
                    <a:cubicBezTo>
                      <a:pt x="4577029" y="0"/>
                      <a:pt x="4632909" y="55880"/>
                      <a:pt x="4632909" y="124460"/>
                    </a:cubicBezTo>
                    <a:lnTo>
                      <a:pt x="4632909" y="1728830"/>
                    </a:lnTo>
                    <a:cubicBezTo>
                      <a:pt x="4632909" y="1797410"/>
                      <a:pt x="4577029" y="1853290"/>
                      <a:pt x="4508449" y="1853290"/>
                    </a:cubicBezTo>
                    <a:close/>
                  </a:path>
                </a:pathLst>
              </a:custGeom>
              <a:solidFill>
                <a:srgbClr val="BADCAC"/>
              </a:solidFill>
            </p:spPr>
          </p:sp>
        </p:grpSp>
        <p:sp>
          <p:nvSpPr>
            <p:cNvPr name="TextBox 28" id="28"/>
            <p:cNvSpPr txBox="true"/>
            <p:nvPr/>
          </p:nvSpPr>
          <p:spPr>
            <a:xfrm rot="0">
              <a:off x="554080" y="161957"/>
              <a:ext cx="3915358" cy="1551728"/>
            </a:xfrm>
            <a:prstGeom prst="rect">
              <a:avLst/>
            </a:prstGeom>
          </p:spPr>
          <p:txBody>
            <a:bodyPr anchor="t" rtlCol="false" tIns="0" lIns="0" bIns="0" rIns="0">
              <a:spAutoFit/>
            </a:bodyPr>
            <a:lstStyle/>
            <a:p>
              <a:pPr algn="ctr" marL="0" indent="0" lvl="1">
                <a:lnSpc>
                  <a:spcPts val="4760"/>
                </a:lnSpc>
                <a:spcBef>
                  <a:spcPct val="0"/>
                </a:spcBef>
              </a:pPr>
              <a:r>
                <a:rPr lang="en-US" sz="3400">
                  <a:solidFill>
                    <a:srgbClr val="141414"/>
                  </a:solidFill>
                  <a:latin typeface="ไอติม"/>
                </a:rPr>
                <a:t> Deliverability issues</a:t>
              </a:r>
            </a:p>
          </p:txBody>
        </p:sp>
      </p:grpSp>
      <p:sp>
        <p:nvSpPr>
          <p:cNvPr name="Freeform 29" id="29"/>
          <p:cNvSpPr/>
          <p:nvPr/>
        </p:nvSpPr>
        <p:spPr>
          <a:xfrm flipH="false" flipV="false" rot="0">
            <a:off x="4117028" y="4631386"/>
            <a:ext cx="960913" cy="1024229"/>
          </a:xfrm>
          <a:custGeom>
            <a:avLst/>
            <a:gdLst/>
            <a:ahLst/>
            <a:cxnLst/>
            <a:rect r="r" b="b" t="t" l="l"/>
            <a:pathLst>
              <a:path h="1024229" w="960913">
                <a:moveTo>
                  <a:pt x="0" y="0"/>
                </a:moveTo>
                <a:lnTo>
                  <a:pt x="960913" y="0"/>
                </a:lnTo>
                <a:lnTo>
                  <a:pt x="960913" y="1024228"/>
                </a:lnTo>
                <a:lnTo>
                  <a:pt x="0" y="10242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6581291" y="3373253"/>
            <a:ext cx="960913" cy="1024229"/>
          </a:xfrm>
          <a:custGeom>
            <a:avLst/>
            <a:gdLst/>
            <a:ahLst/>
            <a:cxnLst/>
            <a:rect r="r" b="b" t="t" l="l"/>
            <a:pathLst>
              <a:path h="1024229" w="960913">
                <a:moveTo>
                  <a:pt x="0" y="0"/>
                </a:moveTo>
                <a:lnTo>
                  <a:pt x="960913" y="0"/>
                </a:lnTo>
                <a:lnTo>
                  <a:pt x="960913" y="1024229"/>
                </a:lnTo>
                <a:lnTo>
                  <a:pt x="0" y="10242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7542204" y="7377534"/>
            <a:ext cx="1047750" cy="1116788"/>
          </a:xfrm>
          <a:custGeom>
            <a:avLst/>
            <a:gdLst/>
            <a:ahLst/>
            <a:cxnLst/>
            <a:rect r="r" b="b" t="t" l="l"/>
            <a:pathLst>
              <a:path h="1116788" w="1047750">
                <a:moveTo>
                  <a:pt x="0" y="0"/>
                </a:moveTo>
                <a:lnTo>
                  <a:pt x="1047750" y="0"/>
                </a:lnTo>
                <a:lnTo>
                  <a:pt x="1047750" y="1116788"/>
                </a:lnTo>
                <a:lnTo>
                  <a:pt x="0" y="1116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2" id="32"/>
          <p:cNvSpPr/>
          <p:nvPr/>
        </p:nvSpPr>
        <p:spPr>
          <a:xfrm flipH="false" flipV="false" rot="0">
            <a:off x="10435529" y="5367651"/>
            <a:ext cx="628393" cy="669799"/>
          </a:xfrm>
          <a:custGeom>
            <a:avLst/>
            <a:gdLst/>
            <a:ahLst/>
            <a:cxnLst/>
            <a:rect r="r" b="b" t="t" l="l"/>
            <a:pathLst>
              <a:path h="669799" w="628393">
                <a:moveTo>
                  <a:pt x="0" y="0"/>
                </a:moveTo>
                <a:lnTo>
                  <a:pt x="628393" y="0"/>
                </a:lnTo>
                <a:lnTo>
                  <a:pt x="628393" y="669799"/>
                </a:lnTo>
                <a:lnTo>
                  <a:pt x="0" y="6697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3" id="33"/>
          <p:cNvSpPr/>
          <p:nvPr/>
        </p:nvSpPr>
        <p:spPr>
          <a:xfrm flipH="false" flipV="false" rot="0">
            <a:off x="13330586" y="1398517"/>
            <a:ext cx="960913" cy="1024229"/>
          </a:xfrm>
          <a:custGeom>
            <a:avLst/>
            <a:gdLst/>
            <a:ahLst/>
            <a:cxnLst/>
            <a:rect r="r" b="b" t="t" l="l"/>
            <a:pathLst>
              <a:path h="1024229" w="960913">
                <a:moveTo>
                  <a:pt x="0" y="0"/>
                </a:moveTo>
                <a:lnTo>
                  <a:pt x="960912" y="0"/>
                </a:lnTo>
                <a:lnTo>
                  <a:pt x="960912" y="1024228"/>
                </a:lnTo>
                <a:lnTo>
                  <a:pt x="0" y="10242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4" id="34"/>
          <p:cNvGrpSpPr>
            <a:grpSpLocks noChangeAspect="true"/>
          </p:cNvGrpSpPr>
          <p:nvPr/>
        </p:nvGrpSpPr>
        <p:grpSpPr>
          <a:xfrm rot="-1502603">
            <a:off x="1346779" y="1500595"/>
            <a:ext cx="590553" cy="487452"/>
            <a:chOff x="0" y="0"/>
            <a:chExt cx="2138680" cy="1765300"/>
          </a:xfrm>
        </p:grpSpPr>
        <p:sp>
          <p:nvSpPr>
            <p:cNvPr name="Freeform 35" id="35"/>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EA9E0"/>
            </a:solidFill>
          </p:spPr>
        </p:sp>
      </p:grpSp>
      <p:sp>
        <p:nvSpPr>
          <p:cNvPr name="Freeform 36" id="36"/>
          <p:cNvSpPr/>
          <p:nvPr/>
        </p:nvSpPr>
        <p:spPr>
          <a:xfrm flipH="false" flipV="false" rot="0">
            <a:off x="15526885" y="6449936"/>
            <a:ext cx="1070999" cy="1141569"/>
          </a:xfrm>
          <a:custGeom>
            <a:avLst/>
            <a:gdLst/>
            <a:ahLst/>
            <a:cxnLst/>
            <a:rect r="r" b="b" t="t" l="l"/>
            <a:pathLst>
              <a:path h="1141569" w="1070999">
                <a:moveTo>
                  <a:pt x="0" y="0"/>
                </a:moveTo>
                <a:lnTo>
                  <a:pt x="1071000" y="0"/>
                </a:lnTo>
                <a:lnTo>
                  <a:pt x="1071000" y="1141569"/>
                </a:lnTo>
                <a:lnTo>
                  <a:pt x="0" y="1141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7" id="37"/>
          <p:cNvSpPr/>
          <p:nvPr/>
        </p:nvSpPr>
        <p:spPr>
          <a:xfrm flipH="false" flipV="false" rot="-2608287">
            <a:off x="1644592" y="5847815"/>
            <a:ext cx="734332" cy="782718"/>
          </a:xfrm>
          <a:custGeom>
            <a:avLst/>
            <a:gdLst/>
            <a:ahLst/>
            <a:cxnLst/>
            <a:rect r="r" b="b" t="t" l="l"/>
            <a:pathLst>
              <a:path h="782718" w="734332">
                <a:moveTo>
                  <a:pt x="0" y="0"/>
                </a:moveTo>
                <a:lnTo>
                  <a:pt x="734332" y="0"/>
                </a:lnTo>
                <a:lnTo>
                  <a:pt x="734332" y="782718"/>
                </a:lnTo>
                <a:lnTo>
                  <a:pt x="0" y="782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8" id="38"/>
          <p:cNvSpPr/>
          <p:nvPr/>
        </p:nvSpPr>
        <p:spPr>
          <a:xfrm flipH="false" flipV="false" rot="1416145">
            <a:off x="16395590" y="441212"/>
            <a:ext cx="1197500" cy="1914608"/>
          </a:xfrm>
          <a:custGeom>
            <a:avLst/>
            <a:gdLst/>
            <a:ahLst/>
            <a:cxnLst/>
            <a:rect r="r" b="b" t="t" l="l"/>
            <a:pathLst>
              <a:path h="1914608" w="1197500">
                <a:moveTo>
                  <a:pt x="0" y="0"/>
                </a:moveTo>
                <a:lnTo>
                  <a:pt x="1197500" y="0"/>
                </a:lnTo>
                <a:lnTo>
                  <a:pt x="1197500" y="1914609"/>
                </a:lnTo>
                <a:lnTo>
                  <a:pt x="0" y="19146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9" id="39"/>
          <p:cNvSpPr/>
          <p:nvPr/>
        </p:nvSpPr>
        <p:spPr>
          <a:xfrm flipH="false" flipV="false" rot="0">
            <a:off x="613817" y="8679842"/>
            <a:ext cx="862231" cy="852825"/>
          </a:xfrm>
          <a:custGeom>
            <a:avLst/>
            <a:gdLst/>
            <a:ahLst/>
            <a:cxnLst/>
            <a:rect r="r" b="b" t="t" l="l"/>
            <a:pathLst>
              <a:path h="852825" w="862231">
                <a:moveTo>
                  <a:pt x="0" y="0"/>
                </a:moveTo>
                <a:lnTo>
                  <a:pt x="862230" y="0"/>
                </a:lnTo>
                <a:lnTo>
                  <a:pt x="862230" y="852824"/>
                </a:lnTo>
                <a:lnTo>
                  <a:pt x="0" y="8528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6BFE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7670131" y="8661831"/>
            <a:ext cx="12159733" cy="1680254"/>
          </a:xfrm>
          <a:custGeom>
            <a:avLst/>
            <a:gdLst/>
            <a:ahLst/>
            <a:cxnLst/>
            <a:rect r="r" b="b" t="t" l="l"/>
            <a:pathLst>
              <a:path h="1680254" w="12159733">
                <a:moveTo>
                  <a:pt x="12159733" y="0"/>
                </a:moveTo>
                <a:lnTo>
                  <a:pt x="0" y="0"/>
                </a:lnTo>
                <a:lnTo>
                  <a:pt x="0" y="1680254"/>
                </a:lnTo>
                <a:lnTo>
                  <a:pt x="12159733" y="1680254"/>
                </a:lnTo>
                <a:lnTo>
                  <a:pt x="121597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972581" y="-143918"/>
            <a:ext cx="13032502" cy="1800855"/>
          </a:xfrm>
          <a:custGeom>
            <a:avLst/>
            <a:gdLst/>
            <a:ahLst/>
            <a:cxnLst/>
            <a:rect r="r" b="b" t="t" l="l"/>
            <a:pathLst>
              <a:path h="1800855" w="13032502">
                <a:moveTo>
                  <a:pt x="13032501" y="0"/>
                </a:moveTo>
                <a:lnTo>
                  <a:pt x="0" y="0"/>
                </a:lnTo>
                <a:lnTo>
                  <a:pt x="0" y="1800855"/>
                </a:lnTo>
                <a:lnTo>
                  <a:pt x="13032501" y="1800855"/>
                </a:lnTo>
                <a:lnTo>
                  <a:pt x="1303250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872789" y="1187416"/>
            <a:ext cx="12148746" cy="7912169"/>
            <a:chOff x="0" y="0"/>
            <a:chExt cx="16549709" cy="10778404"/>
          </a:xfrm>
        </p:grpSpPr>
        <p:sp>
          <p:nvSpPr>
            <p:cNvPr name="Freeform 5" id="5"/>
            <p:cNvSpPr/>
            <p:nvPr/>
          </p:nvSpPr>
          <p:spPr>
            <a:xfrm flipH="false" flipV="false" rot="0">
              <a:off x="31750" y="31750"/>
              <a:ext cx="16486209" cy="10714903"/>
            </a:xfrm>
            <a:custGeom>
              <a:avLst/>
              <a:gdLst/>
              <a:ahLst/>
              <a:cxnLst/>
              <a:rect r="r" b="b" t="t" l="l"/>
              <a:pathLst>
                <a:path h="10714903" w="16486209">
                  <a:moveTo>
                    <a:pt x="16393499" y="10714903"/>
                  </a:moveTo>
                  <a:lnTo>
                    <a:pt x="92710" y="10714903"/>
                  </a:lnTo>
                  <a:cubicBezTo>
                    <a:pt x="41910" y="10714903"/>
                    <a:pt x="0" y="10672993"/>
                    <a:pt x="0" y="10622193"/>
                  </a:cubicBezTo>
                  <a:lnTo>
                    <a:pt x="0" y="92710"/>
                  </a:lnTo>
                  <a:cubicBezTo>
                    <a:pt x="0" y="41910"/>
                    <a:pt x="41910" y="0"/>
                    <a:pt x="92710" y="0"/>
                  </a:cubicBezTo>
                  <a:lnTo>
                    <a:pt x="16392229" y="0"/>
                  </a:lnTo>
                  <a:cubicBezTo>
                    <a:pt x="16443029" y="0"/>
                    <a:pt x="16484940" y="41910"/>
                    <a:pt x="16484940" y="92710"/>
                  </a:cubicBezTo>
                  <a:lnTo>
                    <a:pt x="16484940" y="10620924"/>
                  </a:lnTo>
                  <a:cubicBezTo>
                    <a:pt x="16486209" y="10672993"/>
                    <a:pt x="16444299" y="10714903"/>
                    <a:pt x="16393499" y="10714903"/>
                  </a:cubicBezTo>
                  <a:close/>
                </a:path>
              </a:pathLst>
            </a:custGeom>
            <a:solidFill>
              <a:srgbClr val="FBF7F1"/>
            </a:solidFill>
          </p:spPr>
        </p:sp>
        <p:sp>
          <p:nvSpPr>
            <p:cNvPr name="Freeform 6" id="6"/>
            <p:cNvSpPr/>
            <p:nvPr/>
          </p:nvSpPr>
          <p:spPr>
            <a:xfrm flipH="false" flipV="false" rot="0">
              <a:off x="0" y="0"/>
              <a:ext cx="16549709" cy="10778404"/>
            </a:xfrm>
            <a:custGeom>
              <a:avLst/>
              <a:gdLst/>
              <a:ahLst/>
              <a:cxnLst/>
              <a:rect r="r" b="b" t="t" l="l"/>
              <a:pathLst>
                <a:path h="10778404" w="16549709">
                  <a:moveTo>
                    <a:pt x="16425249" y="59690"/>
                  </a:moveTo>
                  <a:cubicBezTo>
                    <a:pt x="16460809" y="59690"/>
                    <a:pt x="16490018" y="88900"/>
                    <a:pt x="16490018" y="124460"/>
                  </a:cubicBezTo>
                  <a:lnTo>
                    <a:pt x="16490018" y="10653944"/>
                  </a:lnTo>
                  <a:cubicBezTo>
                    <a:pt x="16490018" y="10689504"/>
                    <a:pt x="16460809" y="10718714"/>
                    <a:pt x="16425249" y="10718714"/>
                  </a:cubicBezTo>
                  <a:lnTo>
                    <a:pt x="124460" y="10718714"/>
                  </a:lnTo>
                  <a:cubicBezTo>
                    <a:pt x="88900" y="10718714"/>
                    <a:pt x="59690" y="10689504"/>
                    <a:pt x="59690" y="10653944"/>
                  </a:cubicBezTo>
                  <a:lnTo>
                    <a:pt x="59690" y="124460"/>
                  </a:lnTo>
                  <a:cubicBezTo>
                    <a:pt x="59690" y="88900"/>
                    <a:pt x="88900" y="59690"/>
                    <a:pt x="124460" y="59690"/>
                  </a:cubicBezTo>
                  <a:lnTo>
                    <a:pt x="16425249" y="59690"/>
                  </a:lnTo>
                  <a:moveTo>
                    <a:pt x="16425249" y="0"/>
                  </a:moveTo>
                  <a:lnTo>
                    <a:pt x="124460" y="0"/>
                  </a:lnTo>
                  <a:cubicBezTo>
                    <a:pt x="55880" y="0"/>
                    <a:pt x="0" y="55880"/>
                    <a:pt x="0" y="124460"/>
                  </a:cubicBezTo>
                  <a:lnTo>
                    <a:pt x="0" y="10653944"/>
                  </a:lnTo>
                  <a:cubicBezTo>
                    <a:pt x="0" y="10722524"/>
                    <a:pt x="55880" y="10778404"/>
                    <a:pt x="124460" y="10778404"/>
                  </a:cubicBezTo>
                  <a:lnTo>
                    <a:pt x="16425249" y="10778404"/>
                  </a:lnTo>
                  <a:cubicBezTo>
                    <a:pt x="16493829" y="10778404"/>
                    <a:pt x="16549709" y="10722524"/>
                    <a:pt x="16549709" y="10653944"/>
                  </a:cubicBezTo>
                  <a:lnTo>
                    <a:pt x="16549709" y="124460"/>
                  </a:lnTo>
                  <a:cubicBezTo>
                    <a:pt x="16549709" y="55880"/>
                    <a:pt x="16493829" y="0"/>
                    <a:pt x="16425249" y="0"/>
                  </a:cubicBezTo>
                  <a:close/>
                </a:path>
              </a:pathLst>
            </a:custGeom>
            <a:solidFill>
              <a:srgbClr val="191919"/>
            </a:solidFill>
          </p:spPr>
        </p:sp>
      </p:grpSp>
      <p:sp>
        <p:nvSpPr>
          <p:cNvPr name="AutoShape 7" id="7"/>
          <p:cNvSpPr/>
          <p:nvPr/>
        </p:nvSpPr>
        <p:spPr>
          <a:xfrm flipH="true">
            <a:off x="3074390" y="3232538"/>
            <a:ext cx="12148746" cy="0"/>
          </a:xfrm>
          <a:prstGeom prst="line">
            <a:avLst/>
          </a:prstGeom>
          <a:ln cap="flat" w="38100">
            <a:solidFill>
              <a:srgbClr val="000000"/>
            </a:solidFill>
            <a:prstDash val="solid"/>
            <a:headEnd type="none" len="sm" w="sm"/>
            <a:tailEnd type="none" len="sm" w="sm"/>
          </a:ln>
        </p:spPr>
      </p:sp>
      <p:sp>
        <p:nvSpPr>
          <p:cNvPr name="Freeform 8" id="8"/>
          <p:cNvSpPr/>
          <p:nvPr/>
        </p:nvSpPr>
        <p:spPr>
          <a:xfrm flipH="true" flipV="false" rot="-126438">
            <a:off x="13552859" y="-1007537"/>
            <a:ext cx="5940956" cy="4828377"/>
          </a:xfrm>
          <a:custGeom>
            <a:avLst/>
            <a:gdLst/>
            <a:ahLst/>
            <a:cxnLst/>
            <a:rect r="r" b="b" t="t" l="l"/>
            <a:pathLst>
              <a:path h="4828377" w="5940956">
                <a:moveTo>
                  <a:pt x="5940956" y="0"/>
                </a:moveTo>
                <a:lnTo>
                  <a:pt x="0" y="0"/>
                </a:lnTo>
                <a:lnTo>
                  <a:pt x="0" y="4828377"/>
                </a:lnTo>
                <a:lnTo>
                  <a:pt x="5940956" y="4828377"/>
                </a:lnTo>
                <a:lnTo>
                  <a:pt x="594095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508112">
            <a:off x="-100309" y="1526465"/>
            <a:ext cx="2513769" cy="4114800"/>
          </a:xfrm>
          <a:custGeom>
            <a:avLst/>
            <a:gdLst/>
            <a:ahLst/>
            <a:cxnLst/>
            <a:rect r="r" b="b" t="t" l="l"/>
            <a:pathLst>
              <a:path h="4114800" w="2513769">
                <a:moveTo>
                  <a:pt x="0" y="0"/>
                </a:moveTo>
                <a:lnTo>
                  <a:pt x="2513768" y="0"/>
                </a:lnTo>
                <a:lnTo>
                  <a:pt x="251376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465492" y="290512"/>
            <a:ext cx="1793808" cy="1793808"/>
          </a:xfrm>
          <a:custGeom>
            <a:avLst/>
            <a:gdLst/>
            <a:ahLst/>
            <a:cxnLst/>
            <a:rect r="r" b="b" t="t" l="l"/>
            <a:pathLst>
              <a:path h="1793808" w="1793808">
                <a:moveTo>
                  <a:pt x="0" y="0"/>
                </a:moveTo>
                <a:lnTo>
                  <a:pt x="1793808" y="0"/>
                </a:lnTo>
                <a:lnTo>
                  <a:pt x="1793808" y="1793808"/>
                </a:lnTo>
                <a:lnTo>
                  <a:pt x="0" y="17938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6284530" y="756509"/>
            <a:ext cx="1695058" cy="1695058"/>
          </a:xfrm>
          <a:custGeom>
            <a:avLst/>
            <a:gdLst/>
            <a:ahLst/>
            <a:cxnLst/>
            <a:rect r="r" b="b" t="t" l="l"/>
            <a:pathLst>
              <a:path h="1695058" w="1695058">
                <a:moveTo>
                  <a:pt x="0" y="0"/>
                </a:moveTo>
                <a:lnTo>
                  <a:pt x="1695059" y="0"/>
                </a:lnTo>
                <a:lnTo>
                  <a:pt x="1695059" y="1695059"/>
                </a:lnTo>
                <a:lnTo>
                  <a:pt x="0" y="16950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5925820" y="1604038"/>
            <a:ext cx="873152" cy="873152"/>
          </a:xfrm>
          <a:custGeom>
            <a:avLst/>
            <a:gdLst/>
            <a:ahLst/>
            <a:cxnLst/>
            <a:rect r="r" b="b" t="t" l="l"/>
            <a:pathLst>
              <a:path h="873152" w="873152">
                <a:moveTo>
                  <a:pt x="0" y="0"/>
                </a:moveTo>
                <a:lnTo>
                  <a:pt x="873152" y="0"/>
                </a:lnTo>
                <a:lnTo>
                  <a:pt x="873152" y="873153"/>
                </a:lnTo>
                <a:lnTo>
                  <a:pt x="0" y="87315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4087408">
            <a:off x="1193680" y="6149925"/>
            <a:ext cx="1514128" cy="1379233"/>
          </a:xfrm>
          <a:custGeom>
            <a:avLst/>
            <a:gdLst/>
            <a:ahLst/>
            <a:cxnLst/>
            <a:rect r="r" b="b" t="t" l="l"/>
            <a:pathLst>
              <a:path h="1379233" w="1514128">
                <a:moveTo>
                  <a:pt x="0" y="0"/>
                </a:moveTo>
                <a:lnTo>
                  <a:pt x="1514129" y="0"/>
                </a:lnTo>
                <a:lnTo>
                  <a:pt x="1514129" y="1379234"/>
                </a:lnTo>
                <a:lnTo>
                  <a:pt x="0" y="137923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5650185" y="4344370"/>
            <a:ext cx="7315200" cy="3271889"/>
          </a:xfrm>
          <a:custGeom>
            <a:avLst/>
            <a:gdLst/>
            <a:ahLst/>
            <a:cxnLst/>
            <a:rect r="r" b="b" t="t" l="l"/>
            <a:pathLst>
              <a:path h="3271889" w="7315200">
                <a:moveTo>
                  <a:pt x="0" y="0"/>
                </a:moveTo>
                <a:lnTo>
                  <a:pt x="7315200" y="0"/>
                </a:lnTo>
                <a:lnTo>
                  <a:pt x="7315200" y="3271889"/>
                </a:lnTo>
                <a:lnTo>
                  <a:pt x="0" y="327188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15976119" y="8568218"/>
            <a:ext cx="2311881" cy="1651944"/>
          </a:xfrm>
          <a:custGeom>
            <a:avLst/>
            <a:gdLst/>
            <a:ahLst/>
            <a:cxnLst/>
            <a:rect r="r" b="b" t="t" l="l"/>
            <a:pathLst>
              <a:path h="1651944" w="2311881">
                <a:moveTo>
                  <a:pt x="0" y="0"/>
                </a:moveTo>
                <a:lnTo>
                  <a:pt x="2311881" y="0"/>
                </a:lnTo>
                <a:lnTo>
                  <a:pt x="2311881" y="1651944"/>
                </a:lnTo>
                <a:lnTo>
                  <a:pt x="0" y="16519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0" y="7327646"/>
            <a:ext cx="3473135" cy="2980581"/>
          </a:xfrm>
          <a:custGeom>
            <a:avLst/>
            <a:gdLst/>
            <a:ahLst/>
            <a:cxnLst/>
            <a:rect r="r" b="b" t="t" l="l"/>
            <a:pathLst>
              <a:path h="2980581" w="3473135">
                <a:moveTo>
                  <a:pt x="0" y="0"/>
                </a:moveTo>
                <a:lnTo>
                  <a:pt x="3473135" y="0"/>
                </a:lnTo>
                <a:lnTo>
                  <a:pt x="3473135" y="2980581"/>
                </a:lnTo>
                <a:lnTo>
                  <a:pt x="0" y="298058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7" id="17"/>
          <p:cNvSpPr/>
          <p:nvPr/>
        </p:nvSpPr>
        <p:spPr>
          <a:xfrm flipH="false" flipV="false" rot="0">
            <a:off x="208997" y="139601"/>
            <a:ext cx="2663792" cy="3092938"/>
          </a:xfrm>
          <a:custGeom>
            <a:avLst/>
            <a:gdLst/>
            <a:ahLst/>
            <a:cxnLst/>
            <a:rect r="r" b="b" t="t" l="l"/>
            <a:pathLst>
              <a:path h="3092938" w="2663792">
                <a:moveTo>
                  <a:pt x="0" y="0"/>
                </a:moveTo>
                <a:lnTo>
                  <a:pt x="2663792" y="0"/>
                </a:lnTo>
                <a:lnTo>
                  <a:pt x="2663792" y="3092937"/>
                </a:lnTo>
                <a:lnTo>
                  <a:pt x="0" y="3092937"/>
                </a:lnTo>
                <a:lnTo>
                  <a:pt x="0" y="0"/>
                </a:lnTo>
                <a:close/>
              </a:path>
            </a:pathLst>
          </a:custGeom>
          <a:blipFill>
            <a:blip r:embed="rId24"/>
            <a:stretch>
              <a:fillRect l="0" t="0" r="0" b="0"/>
            </a:stretch>
          </a:blipFill>
        </p:spPr>
      </p:sp>
      <p:sp>
        <p:nvSpPr>
          <p:cNvPr name="Freeform 18" id="18"/>
          <p:cNvSpPr/>
          <p:nvPr/>
        </p:nvSpPr>
        <p:spPr>
          <a:xfrm flipH="false" flipV="false" rot="0">
            <a:off x="3168335" y="1591090"/>
            <a:ext cx="11044652" cy="1393798"/>
          </a:xfrm>
          <a:custGeom>
            <a:avLst/>
            <a:gdLst/>
            <a:ahLst/>
            <a:cxnLst/>
            <a:rect r="r" b="b" t="t" l="l"/>
            <a:pathLst>
              <a:path h="1393798" w="11044652">
                <a:moveTo>
                  <a:pt x="0" y="0"/>
                </a:moveTo>
                <a:lnTo>
                  <a:pt x="11044652" y="0"/>
                </a:lnTo>
                <a:lnTo>
                  <a:pt x="11044652" y="1393798"/>
                </a:lnTo>
                <a:lnTo>
                  <a:pt x="0" y="1393798"/>
                </a:lnTo>
                <a:lnTo>
                  <a:pt x="0" y="0"/>
                </a:lnTo>
                <a:close/>
              </a:path>
            </a:pathLst>
          </a:custGeom>
          <a:blipFill>
            <a:blip r:embed="rId25"/>
            <a:stretch>
              <a:fillRect l="-4561" t="0" r="-5663" b="0"/>
            </a:stretch>
          </a:blipFill>
        </p:spPr>
      </p:sp>
      <p:sp>
        <p:nvSpPr>
          <p:cNvPr name="TextBox 19" id="19"/>
          <p:cNvSpPr txBox="true"/>
          <p:nvPr/>
        </p:nvSpPr>
        <p:spPr>
          <a:xfrm rot="0">
            <a:off x="3694181" y="3602915"/>
            <a:ext cx="9992961" cy="4820261"/>
          </a:xfrm>
          <a:prstGeom prst="rect">
            <a:avLst/>
          </a:prstGeom>
        </p:spPr>
        <p:txBody>
          <a:bodyPr anchor="t" rtlCol="false" tIns="0" lIns="0" bIns="0" rIns="0">
            <a:spAutoFit/>
          </a:bodyPr>
          <a:lstStyle/>
          <a:p>
            <a:pPr algn="l">
              <a:lnSpc>
                <a:spcPts val="4807"/>
              </a:lnSpc>
            </a:pPr>
            <a:r>
              <a:rPr lang="en-US" sz="4217">
                <a:solidFill>
                  <a:srgbClr val="000000"/>
                </a:solidFill>
                <a:latin typeface="Handy Casual"/>
              </a:rPr>
              <a:t> Answers:</a:t>
            </a:r>
          </a:p>
          <a:p>
            <a:pPr algn="l">
              <a:lnSpc>
                <a:spcPts val="4385"/>
              </a:lnSpc>
            </a:pPr>
          </a:p>
          <a:p>
            <a:pPr algn="l" marL="910459" indent="-455229" lvl="1">
              <a:lnSpc>
                <a:spcPts val="5903"/>
              </a:lnSpc>
              <a:buFont typeface="Arial"/>
              <a:buChar char="•"/>
            </a:pPr>
            <a:r>
              <a:rPr lang="en-US" sz="4217">
                <a:solidFill>
                  <a:srgbClr val="000000"/>
                </a:solidFill>
                <a:latin typeface="Handy Casual"/>
              </a:rPr>
              <a:t>fast/big fall: plummet, (significant drop)</a:t>
            </a:r>
          </a:p>
          <a:p>
            <a:pPr algn="l" marL="910459" indent="-455229" lvl="1">
              <a:lnSpc>
                <a:spcPts val="5903"/>
              </a:lnSpc>
              <a:buFont typeface="Arial"/>
              <a:buChar char="•"/>
            </a:pPr>
            <a:r>
              <a:rPr lang="en-US" sz="4217">
                <a:solidFill>
                  <a:srgbClr val="000000"/>
                </a:solidFill>
                <a:latin typeface="Handy Casual"/>
              </a:rPr>
              <a:t>slow/small fall: slight drop, (minor dip)</a:t>
            </a:r>
          </a:p>
          <a:p>
            <a:pPr algn="l" marL="910459" indent="-455229" lvl="1">
              <a:lnSpc>
                <a:spcPts val="5903"/>
              </a:lnSpc>
              <a:buFont typeface="Arial"/>
              <a:buChar char="•"/>
            </a:pPr>
            <a:r>
              <a:rPr lang="en-US" sz="4217">
                <a:solidFill>
                  <a:srgbClr val="000000"/>
                </a:solidFill>
                <a:latin typeface="Handy Casual"/>
              </a:rPr>
              <a:t>no change: remain steady, stay the same)</a:t>
            </a:r>
          </a:p>
          <a:p>
            <a:pPr algn="l" marL="910459" indent="-455229" lvl="1">
              <a:lnSpc>
                <a:spcPts val="5903"/>
              </a:lnSpc>
              <a:buFont typeface="Arial"/>
              <a:buChar char="•"/>
            </a:pPr>
            <a:r>
              <a:rPr lang="en-US" sz="4217">
                <a:solidFill>
                  <a:srgbClr val="000000"/>
                </a:solidFill>
                <a:latin typeface="Handy Casual"/>
              </a:rPr>
              <a:t>Slow/small rise: steady increase, slight upturn)</a:t>
            </a:r>
          </a:p>
          <a:p>
            <a:pPr algn="l" marL="910459" indent="-455229" lvl="1">
              <a:lnSpc>
                <a:spcPts val="5903"/>
              </a:lnSpc>
              <a:buFont typeface="Arial"/>
              <a:buChar char="•"/>
            </a:pPr>
            <a:r>
              <a:rPr lang="en-US" sz="4217">
                <a:solidFill>
                  <a:srgbClr val="000000"/>
                </a:solidFill>
                <a:latin typeface="Handy Casual"/>
              </a:rPr>
              <a:t>fast/bia rise: sianificant jump. (substantial hike)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DC2FE"/>
        </a:solidFill>
      </p:bgPr>
    </p:bg>
    <p:spTree>
      <p:nvGrpSpPr>
        <p:cNvPr id="1" name=""/>
        <p:cNvGrpSpPr/>
        <p:nvPr/>
      </p:nvGrpSpPr>
      <p:grpSpPr>
        <a:xfrm>
          <a:off x="0" y="0"/>
          <a:ext cx="0" cy="0"/>
          <a:chOff x="0" y="0"/>
          <a:chExt cx="0" cy="0"/>
        </a:xfrm>
      </p:grpSpPr>
      <p:sp>
        <p:nvSpPr>
          <p:cNvPr name="Freeform 2" id="2"/>
          <p:cNvSpPr/>
          <p:nvPr/>
        </p:nvSpPr>
        <p:spPr>
          <a:xfrm flipH="false" flipV="false" rot="1087267">
            <a:off x="10757544" y="-2195297"/>
            <a:ext cx="9975080" cy="5097047"/>
          </a:xfrm>
          <a:custGeom>
            <a:avLst/>
            <a:gdLst/>
            <a:ahLst/>
            <a:cxnLst/>
            <a:rect r="r" b="b" t="t" l="l"/>
            <a:pathLst>
              <a:path h="5097047" w="9975080">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54224" y="1263828"/>
            <a:ext cx="3814890" cy="3244992"/>
            <a:chOff x="0" y="0"/>
            <a:chExt cx="597347" cy="508111"/>
          </a:xfrm>
        </p:grpSpPr>
        <p:sp>
          <p:nvSpPr>
            <p:cNvPr name="Freeform 4" id="4"/>
            <p:cNvSpPr/>
            <p:nvPr/>
          </p:nvSpPr>
          <p:spPr>
            <a:xfrm flipH="false" flipV="false" rot="0">
              <a:off x="0" y="0"/>
              <a:ext cx="597347" cy="508111"/>
            </a:xfrm>
            <a:custGeom>
              <a:avLst/>
              <a:gdLst/>
              <a:ahLst/>
              <a:cxnLst/>
              <a:rect r="r" b="b" t="t" l="l"/>
              <a:pathLst>
                <a:path h="508111" w="597347">
                  <a:moveTo>
                    <a:pt x="87264" y="0"/>
                  </a:moveTo>
                  <a:lnTo>
                    <a:pt x="510083" y="0"/>
                  </a:lnTo>
                  <a:cubicBezTo>
                    <a:pt x="533227" y="0"/>
                    <a:pt x="555423" y="9194"/>
                    <a:pt x="571788" y="25559"/>
                  </a:cubicBezTo>
                  <a:cubicBezTo>
                    <a:pt x="588153" y="41924"/>
                    <a:pt x="597347" y="64120"/>
                    <a:pt x="597347" y="87264"/>
                  </a:cubicBezTo>
                  <a:lnTo>
                    <a:pt x="597347" y="420847"/>
                  </a:lnTo>
                  <a:cubicBezTo>
                    <a:pt x="597347" y="469041"/>
                    <a:pt x="558278" y="508111"/>
                    <a:pt x="510083" y="508111"/>
                  </a:cubicBezTo>
                  <a:lnTo>
                    <a:pt x="87264" y="508111"/>
                  </a:lnTo>
                  <a:cubicBezTo>
                    <a:pt x="39069" y="508111"/>
                    <a:pt x="0" y="469041"/>
                    <a:pt x="0" y="420847"/>
                  </a:cubicBezTo>
                  <a:lnTo>
                    <a:pt x="0" y="87264"/>
                  </a:lnTo>
                  <a:cubicBezTo>
                    <a:pt x="0" y="39069"/>
                    <a:pt x="39069" y="0"/>
                    <a:pt x="87264" y="0"/>
                  </a:cubicBezTo>
                  <a:close/>
                </a:path>
              </a:pathLst>
            </a:custGeom>
            <a:solidFill>
              <a:srgbClr val="FD5D5B"/>
            </a:solidFill>
            <a:ln w="19050" cap="rnd">
              <a:solidFill>
                <a:srgbClr val="40246D"/>
              </a:solidFill>
              <a:prstDash val="solid"/>
              <a:round/>
            </a:ln>
          </p:spPr>
        </p:sp>
        <p:sp>
          <p:nvSpPr>
            <p:cNvPr name="TextBox 5" id="5"/>
            <p:cNvSpPr txBox="true"/>
            <p:nvPr/>
          </p:nvSpPr>
          <p:spPr>
            <a:xfrm>
              <a:off x="0" y="-47625"/>
              <a:ext cx="597347" cy="555736"/>
            </a:xfrm>
            <a:prstGeom prst="rect">
              <a:avLst/>
            </a:prstGeom>
          </p:spPr>
          <p:txBody>
            <a:bodyPr anchor="ctr" rtlCol="false" tIns="254000" lIns="254000" bIns="254000" rIns="254000"/>
            <a:lstStyle/>
            <a:p>
              <a:pPr algn="ctr">
                <a:lnSpc>
                  <a:spcPts val="3360"/>
                </a:lnSpc>
              </a:pPr>
            </a:p>
          </p:txBody>
        </p:sp>
      </p:grpSp>
      <p:sp>
        <p:nvSpPr>
          <p:cNvPr name="Freeform 6" id="6"/>
          <p:cNvSpPr/>
          <p:nvPr/>
        </p:nvSpPr>
        <p:spPr>
          <a:xfrm flipH="false" flipV="false" rot="0">
            <a:off x="9558029" y="8290432"/>
            <a:ext cx="9975080" cy="5097047"/>
          </a:xfrm>
          <a:custGeom>
            <a:avLst/>
            <a:gdLst/>
            <a:ahLst/>
            <a:cxnLst/>
            <a:rect r="r" b="b" t="t" l="l"/>
            <a:pathLst>
              <a:path h="5097047" w="9975080">
                <a:moveTo>
                  <a:pt x="0" y="0"/>
                </a:moveTo>
                <a:lnTo>
                  <a:pt x="9975080" y="0"/>
                </a:lnTo>
                <a:lnTo>
                  <a:pt x="9975080" y="5097047"/>
                </a:lnTo>
                <a:lnTo>
                  <a:pt x="0" y="5097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06795" y="9398800"/>
            <a:ext cx="452654" cy="452654"/>
          </a:xfrm>
          <a:custGeom>
            <a:avLst/>
            <a:gdLst/>
            <a:ahLst/>
            <a:cxnLst/>
            <a:rect r="r" b="b" t="t" l="l"/>
            <a:pathLst>
              <a:path h="452654" w="452654">
                <a:moveTo>
                  <a:pt x="0" y="0"/>
                </a:moveTo>
                <a:lnTo>
                  <a:pt x="452655" y="0"/>
                </a:lnTo>
                <a:lnTo>
                  <a:pt x="452655" y="452655"/>
                </a:lnTo>
                <a:lnTo>
                  <a:pt x="0" y="452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59450" y="9706437"/>
            <a:ext cx="320089" cy="320089"/>
          </a:xfrm>
          <a:custGeom>
            <a:avLst/>
            <a:gdLst/>
            <a:ahLst/>
            <a:cxnLst/>
            <a:rect r="r" b="b" t="t" l="l"/>
            <a:pathLst>
              <a:path h="320089" w="320089">
                <a:moveTo>
                  <a:pt x="0" y="0"/>
                </a:moveTo>
                <a:lnTo>
                  <a:pt x="320089" y="0"/>
                </a:lnTo>
                <a:lnTo>
                  <a:pt x="320089" y="320089"/>
                </a:lnTo>
                <a:lnTo>
                  <a:pt x="0" y="3200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42648" y="694242"/>
            <a:ext cx="7315200" cy="2558905"/>
          </a:xfrm>
          <a:custGeom>
            <a:avLst/>
            <a:gdLst/>
            <a:ahLst/>
            <a:cxnLst/>
            <a:rect r="r" b="b" t="t" l="l"/>
            <a:pathLst>
              <a:path h="2558905" w="7315200">
                <a:moveTo>
                  <a:pt x="0" y="0"/>
                </a:moveTo>
                <a:lnTo>
                  <a:pt x="7315200" y="0"/>
                </a:lnTo>
                <a:lnTo>
                  <a:pt x="7315200" y="2558905"/>
                </a:lnTo>
                <a:lnTo>
                  <a:pt x="0" y="25589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819665" y="0"/>
            <a:ext cx="4663515" cy="2365159"/>
          </a:xfrm>
          <a:custGeom>
            <a:avLst/>
            <a:gdLst/>
            <a:ahLst/>
            <a:cxnLst/>
            <a:rect r="r" b="b" t="t" l="l"/>
            <a:pathLst>
              <a:path h="2365159" w="4663515">
                <a:moveTo>
                  <a:pt x="0" y="0"/>
                </a:moveTo>
                <a:lnTo>
                  <a:pt x="4663515" y="0"/>
                </a:lnTo>
                <a:lnTo>
                  <a:pt x="4663515" y="2365159"/>
                </a:lnTo>
                <a:lnTo>
                  <a:pt x="0" y="2365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430769" y="260935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10"/>
            <a:stretch>
              <a:fillRect l="0" t="0" r="0" b="0"/>
            </a:stretch>
          </a:blipFill>
        </p:spPr>
      </p:sp>
      <p:sp>
        <p:nvSpPr>
          <p:cNvPr name="Freeform 12" id="12"/>
          <p:cNvSpPr/>
          <p:nvPr/>
        </p:nvSpPr>
        <p:spPr>
          <a:xfrm flipH="false" flipV="false" rot="0">
            <a:off x="12509869" y="5632720"/>
            <a:ext cx="4071400" cy="3185997"/>
          </a:xfrm>
          <a:custGeom>
            <a:avLst/>
            <a:gdLst/>
            <a:ahLst/>
            <a:cxnLst/>
            <a:rect r="r" b="b" t="t" l="l"/>
            <a:pathLst>
              <a:path h="3185997" w="4071400">
                <a:moveTo>
                  <a:pt x="0" y="0"/>
                </a:moveTo>
                <a:lnTo>
                  <a:pt x="4071400" y="0"/>
                </a:lnTo>
                <a:lnTo>
                  <a:pt x="4071400" y="3185997"/>
                </a:lnTo>
                <a:lnTo>
                  <a:pt x="0" y="31859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3471365" y="6791733"/>
            <a:ext cx="5595498" cy="4053968"/>
          </a:xfrm>
          <a:custGeom>
            <a:avLst/>
            <a:gdLst/>
            <a:ahLst/>
            <a:cxnLst/>
            <a:rect r="r" b="b" t="t" l="l"/>
            <a:pathLst>
              <a:path h="4053968" w="5595498">
                <a:moveTo>
                  <a:pt x="0" y="0"/>
                </a:moveTo>
                <a:lnTo>
                  <a:pt x="5595498" y="0"/>
                </a:lnTo>
                <a:lnTo>
                  <a:pt x="5595498" y="4053968"/>
                </a:lnTo>
                <a:lnTo>
                  <a:pt x="0" y="405396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pic>
        <p:nvPicPr>
          <p:cNvPr name="Picture 14" id="14"/>
          <p:cNvPicPr>
            <a:picLocks noChangeAspect="true"/>
          </p:cNvPicPr>
          <p:nvPr/>
        </p:nvPicPr>
        <p:blipFill>
          <a:blip r:embed="rId15"/>
          <a:srcRect l="0" t="0" r="0" b="0"/>
          <a:stretch>
            <a:fillRect/>
          </a:stretch>
        </p:blipFill>
        <p:spPr>
          <a:xfrm flipH="false" flipV="false" rot="0">
            <a:off x="12995698" y="1595063"/>
            <a:ext cx="3099742" cy="2913758"/>
          </a:xfrm>
          <a:prstGeom prst="rect">
            <a:avLst/>
          </a:prstGeom>
        </p:spPr>
      </p:pic>
      <p:sp>
        <p:nvSpPr>
          <p:cNvPr name="Freeform 15" id="15"/>
          <p:cNvSpPr/>
          <p:nvPr/>
        </p:nvSpPr>
        <p:spPr>
          <a:xfrm flipH="false" flipV="false" rot="0">
            <a:off x="-194562" y="-596522"/>
            <a:ext cx="4254023" cy="4114800"/>
          </a:xfrm>
          <a:custGeom>
            <a:avLst/>
            <a:gdLst/>
            <a:ahLst/>
            <a:cxnLst/>
            <a:rect r="r" b="b" t="t" l="l"/>
            <a:pathLst>
              <a:path h="4114800" w="4254023">
                <a:moveTo>
                  <a:pt x="0" y="0"/>
                </a:moveTo>
                <a:lnTo>
                  <a:pt x="4254023" y="0"/>
                </a:lnTo>
                <a:lnTo>
                  <a:pt x="42540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366840" y="4508821"/>
            <a:ext cx="452654" cy="452654"/>
          </a:xfrm>
          <a:custGeom>
            <a:avLst/>
            <a:gdLst/>
            <a:ahLst/>
            <a:cxnLst/>
            <a:rect r="r" b="b" t="t" l="l"/>
            <a:pathLst>
              <a:path h="452654" w="452654">
                <a:moveTo>
                  <a:pt x="0" y="0"/>
                </a:moveTo>
                <a:lnTo>
                  <a:pt x="452654" y="0"/>
                </a:lnTo>
                <a:lnTo>
                  <a:pt x="452654" y="452654"/>
                </a:lnTo>
                <a:lnTo>
                  <a:pt x="0" y="452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7" id="17"/>
          <p:cNvPicPr>
            <a:picLocks noChangeAspect="true"/>
          </p:cNvPicPr>
          <p:nvPr/>
        </p:nvPicPr>
        <p:blipFill>
          <a:blip r:embed="rId18"/>
          <a:srcRect l="0" t="0" r="0" b="0"/>
          <a:stretch>
            <a:fillRect/>
          </a:stretch>
        </p:blipFill>
        <p:spPr>
          <a:xfrm flipH="false" flipV="false" rot="0">
            <a:off x="1719737" y="6899227"/>
            <a:ext cx="3207486" cy="3127299"/>
          </a:xfrm>
          <a:prstGeom prst="rect">
            <a:avLst/>
          </a:prstGeom>
        </p:spPr>
      </p:pic>
      <p:pic>
        <p:nvPicPr>
          <p:cNvPr name="Picture 18" id="18"/>
          <p:cNvPicPr>
            <a:picLocks noChangeAspect="true"/>
          </p:cNvPicPr>
          <p:nvPr/>
        </p:nvPicPr>
        <p:blipFill>
          <a:blip r:embed="rId19"/>
          <a:srcRect l="0" t="0" r="0" b="0"/>
          <a:stretch>
            <a:fillRect/>
          </a:stretch>
        </p:blipFill>
        <p:spPr>
          <a:xfrm flipH="false" flipV="false" rot="0">
            <a:off x="5221896" y="6588971"/>
            <a:ext cx="3045615" cy="3402922"/>
          </a:xfrm>
          <a:prstGeom prst="rect">
            <a:avLst/>
          </a:prstGeom>
        </p:spPr>
      </p:pic>
      <p:sp>
        <p:nvSpPr>
          <p:cNvPr name="TextBox 19" id="19"/>
          <p:cNvSpPr txBox="true"/>
          <p:nvPr/>
        </p:nvSpPr>
        <p:spPr>
          <a:xfrm rot="0">
            <a:off x="1719737" y="1042370"/>
            <a:ext cx="9183561" cy="1148080"/>
          </a:xfrm>
          <a:prstGeom prst="rect">
            <a:avLst/>
          </a:prstGeom>
        </p:spPr>
        <p:txBody>
          <a:bodyPr anchor="t" rtlCol="false" tIns="0" lIns="0" bIns="0" rIns="0">
            <a:spAutoFit/>
          </a:bodyPr>
          <a:lstStyle/>
          <a:p>
            <a:pPr algn="l">
              <a:lnSpc>
                <a:spcPts val="8960"/>
              </a:lnSpc>
            </a:pPr>
            <a:r>
              <a:rPr lang="en-US" sz="8000" spc="-160">
                <a:solidFill>
                  <a:srgbClr val="44000A"/>
                </a:solidFill>
                <a:latin typeface="Saira ExtraCondensed Heavy"/>
              </a:rPr>
              <a:t>Language at Work</a:t>
            </a:r>
          </a:p>
        </p:txBody>
      </p:sp>
      <p:sp>
        <p:nvSpPr>
          <p:cNvPr name="TextBox 20" id="20"/>
          <p:cNvSpPr txBox="true"/>
          <p:nvPr/>
        </p:nvSpPr>
        <p:spPr>
          <a:xfrm rot="0">
            <a:off x="979539" y="4272019"/>
            <a:ext cx="9611275" cy="1790588"/>
          </a:xfrm>
          <a:prstGeom prst="rect">
            <a:avLst/>
          </a:prstGeom>
        </p:spPr>
        <p:txBody>
          <a:bodyPr anchor="t" rtlCol="false" tIns="0" lIns="0" bIns="0" rIns="0">
            <a:spAutoFit/>
          </a:bodyPr>
          <a:lstStyle/>
          <a:p>
            <a:pPr algn="l">
              <a:lnSpc>
                <a:spcPts val="7032"/>
              </a:lnSpc>
            </a:pPr>
            <a:r>
              <a:rPr lang="en-US" sz="6279" spc="-125">
                <a:solidFill>
                  <a:srgbClr val="44000A"/>
                </a:solidFill>
                <a:latin typeface="Saira ExtraCondensed Bold"/>
              </a:rPr>
              <a:t>How do you usually listen to music? For example, streamed online or on CD?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4188" y="178293"/>
            <a:ext cx="14279625" cy="4581509"/>
          </a:xfrm>
          <a:custGeom>
            <a:avLst/>
            <a:gdLst/>
            <a:ahLst/>
            <a:cxnLst/>
            <a:rect r="r" b="b" t="t" l="l"/>
            <a:pathLst>
              <a:path h="4581509" w="14279625">
                <a:moveTo>
                  <a:pt x="0" y="0"/>
                </a:moveTo>
                <a:lnTo>
                  <a:pt x="14279624" y="0"/>
                </a:lnTo>
                <a:lnTo>
                  <a:pt x="14279624" y="4581509"/>
                </a:lnTo>
                <a:lnTo>
                  <a:pt x="0" y="4581509"/>
                </a:lnTo>
                <a:lnTo>
                  <a:pt x="0" y="0"/>
                </a:lnTo>
                <a:close/>
              </a:path>
            </a:pathLst>
          </a:custGeom>
          <a:blipFill>
            <a:blip r:embed="rId2"/>
            <a:stretch>
              <a:fillRect l="-818" t="0" r="0" b="0"/>
            </a:stretch>
          </a:blipFill>
        </p:spPr>
      </p:sp>
      <p:sp>
        <p:nvSpPr>
          <p:cNvPr name="Freeform 3" id="3"/>
          <p:cNvSpPr/>
          <p:nvPr/>
        </p:nvSpPr>
        <p:spPr>
          <a:xfrm flipH="false" flipV="false" rot="0">
            <a:off x="16622143" y="178293"/>
            <a:ext cx="1274314" cy="1258096"/>
          </a:xfrm>
          <a:custGeom>
            <a:avLst/>
            <a:gdLst/>
            <a:ahLst/>
            <a:cxnLst/>
            <a:rect r="r" b="b" t="t" l="l"/>
            <a:pathLst>
              <a:path h="1258096" w="1274314">
                <a:moveTo>
                  <a:pt x="0" y="0"/>
                </a:moveTo>
                <a:lnTo>
                  <a:pt x="1274314" y="0"/>
                </a:lnTo>
                <a:lnTo>
                  <a:pt x="1274314" y="1258096"/>
                </a:lnTo>
                <a:lnTo>
                  <a:pt x="0" y="12580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288513">
            <a:off x="-165" y="265455"/>
            <a:ext cx="1717869" cy="874552"/>
          </a:xfrm>
          <a:custGeom>
            <a:avLst/>
            <a:gdLst/>
            <a:ahLst/>
            <a:cxnLst/>
            <a:rect r="r" b="b" t="t" l="l"/>
            <a:pathLst>
              <a:path h="874552" w="1717869">
                <a:moveTo>
                  <a:pt x="0" y="0"/>
                </a:moveTo>
                <a:lnTo>
                  <a:pt x="1717869" y="0"/>
                </a:lnTo>
                <a:lnTo>
                  <a:pt x="1717869" y="874551"/>
                </a:lnTo>
                <a:lnTo>
                  <a:pt x="0" y="8745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54391" y="1227536"/>
            <a:ext cx="706896" cy="699185"/>
          </a:xfrm>
          <a:custGeom>
            <a:avLst/>
            <a:gdLst/>
            <a:ahLst/>
            <a:cxnLst/>
            <a:rect r="r" b="b" t="t" l="l"/>
            <a:pathLst>
              <a:path h="699185" w="706896">
                <a:moveTo>
                  <a:pt x="0" y="0"/>
                </a:moveTo>
                <a:lnTo>
                  <a:pt x="706897" y="0"/>
                </a:lnTo>
                <a:lnTo>
                  <a:pt x="706897" y="699185"/>
                </a:lnTo>
                <a:lnTo>
                  <a:pt x="0" y="6991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804374" y="6210055"/>
            <a:ext cx="399628" cy="399628"/>
          </a:xfrm>
          <a:custGeom>
            <a:avLst/>
            <a:gdLst/>
            <a:ahLst/>
            <a:cxnLst/>
            <a:rect r="r" b="b" t="t" l="l"/>
            <a:pathLst>
              <a:path h="399628" w="399628">
                <a:moveTo>
                  <a:pt x="0" y="0"/>
                </a:moveTo>
                <a:lnTo>
                  <a:pt x="399628" y="0"/>
                </a:lnTo>
                <a:lnTo>
                  <a:pt x="399628" y="399628"/>
                </a:lnTo>
                <a:lnTo>
                  <a:pt x="0" y="3996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87792" y="8059936"/>
            <a:ext cx="1986326" cy="2057400"/>
          </a:xfrm>
          <a:custGeom>
            <a:avLst/>
            <a:gdLst/>
            <a:ahLst/>
            <a:cxnLst/>
            <a:rect r="r" b="b" t="t" l="l"/>
            <a:pathLst>
              <a:path h="2057400" w="1986326">
                <a:moveTo>
                  <a:pt x="0" y="0"/>
                </a:moveTo>
                <a:lnTo>
                  <a:pt x="1986327" y="0"/>
                </a:lnTo>
                <a:lnTo>
                  <a:pt x="1986327" y="2057400"/>
                </a:lnTo>
                <a:lnTo>
                  <a:pt x="0" y="2057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243569" y="4759802"/>
            <a:ext cx="11800862" cy="1250705"/>
          </a:xfrm>
          <a:custGeom>
            <a:avLst/>
            <a:gdLst/>
            <a:ahLst/>
            <a:cxnLst/>
            <a:rect r="r" b="b" t="t" l="l"/>
            <a:pathLst>
              <a:path h="1250705" w="11800862">
                <a:moveTo>
                  <a:pt x="0" y="0"/>
                </a:moveTo>
                <a:lnTo>
                  <a:pt x="11800862" y="0"/>
                </a:lnTo>
                <a:lnTo>
                  <a:pt x="11800862" y="1250705"/>
                </a:lnTo>
                <a:lnTo>
                  <a:pt x="0" y="1250705"/>
                </a:lnTo>
                <a:lnTo>
                  <a:pt x="0" y="0"/>
                </a:lnTo>
                <a:close/>
              </a:path>
            </a:pathLst>
          </a:custGeom>
          <a:blipFill>
            <a:blip r:embed="rId13"/>
            <a:stretch>
              <a:fillRect l="0" t="-12719" r="0" b="0"/>
            </a:stretch>
          </a:blipFill>
        </p:spPr>
      </p:sp>
      <p:sp>
        <p:nvSpPr>
          <p:cNvPr name="TextBox 9" id="9"/>
          <p:cNvSpPr txBox="true"/>
          <p:nvPr/>
        </p:nvSpPr>
        <p:spPr>
          <a:xfrm rot="0">
            <a:off x="2373933" y="6029557"/>
            <a:ext cx="12988936" cy="4813684"/>
          </a:xfrm>
          <a:prstGeom prst="rect">
            <a:avLst/>
          </a:prstGeom>
        </p:spPr>
        <p:txBody>
          <a:bodyPr anchor="t" rtlCol="false" tIns="0" lIns="0" bIns="0" rIns="0">
            <a:spAutoFit/>
          </a:bodyPr>
          <a:lstStyle/>
          <a:p>
            <a:pPr algn="l">
              <a:lnSpc>
                <a:spcPts val="4807"/>
              </a:lnSpc>
            </a:pPr>
            <a:r>
              <a:rPr lang="en-US" sz="4217">
                <a:solidFill>
                  <a:srgbClr val="000000"/>
                </a:solidFill>
                <a:latin typeface="Handy Casual"/>
              </a:rPr>
              <a:t>Answers </a:t>
            </a:r>
          </a:p>
          <a:p>
            <a:pPr algn="l" marL="910459" indent="-455229" lvl="1">
              <a:lnSpc>
                <a:spcPts val="5903"/>
              </a:lnSpc>
              <a:buFont typeface="Arial"/>
              <a:buChar char="•"/>
            </a:pPr>
            <a:r>
              <a:rPr lang="en-US" sz="4217">
                <a:solidFill>
                  <a:srgbClr val="000000"/>
                </a:solidFill>
                <a:latin typeface="Handy Casual"/>
              </a:rPr>
              <a:t>1) a slow decline </a:t>
            </a:r>
          </a:p>
          <a:p>
            <a:pPr algn="l" marL="910459" indent="-455229" lvl="1">
              <a:lnSpc>
                <a:spcPts val="5903"/>
              </a:lnSpc>
              <a:buFont typeface="Arial"/>
              <a:buChar char="•"/>
            </a:pPr>
            <a:r>
              <a:rPr lang="en-US" sz="4217">
                <a:solidFill>
                  <a:srgbClr val="000000"/>
                </a:solidFill>
                <a:latin typeface="Handy Casual"/>
              </a:rPr>
              <a:t>2) the rapid growth in viny record sales: music streamina sites are boosting sales, vinyls for decor, nice to have an object you can hold and physically play, and supporting the artists</a:t>
            </a:r>
          </a:p>
          <a:p>
            <a:pPr algn="l">
              <a:lnSpc>
                <a:spcPts val="4807"/>
              </a:lnSpc>
            </a:pPr>
          </a:p>
          <a:p>
            <a:pPr algn="l">
              <a:lnSpc>
                <a:spcPts val="480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ED8FF"/>
        </a:solidFill>
      </p:bgPr>
    </p:bg>
    <p:spTree>
      <p:nvGrpSpPr>
        <p:cNvPr id="1" name=""/>
        <p:cNvGrpSpPr/>
        <p:nvPr/>
      </p:nvGrpSpPr>
      <p:grpSpPr>
        <a:xfrm>
          <a:off x="0" y="0"/>
          <a:ext cx="0" cy="0"/>
          <a:chOff x="0" y="0"/>
          <a:chExt cx="0" cy="0"/>
        </a:xfrm>
      </p:grpSpPr>
      <p:sp>
        <p:nvSpPr>
          <p:cNvPr name="Freeform 2" id="2"/>
          <p:cNvSpPr/>
          <p:nvPr/>
        </p:nvSpPr>
        <p:spPr>
          <a:xfrm flipH="false" flipV="false" rot="530569">
            <a:off x="17549769" y="46978"/>
            <a:ext cx="676920" cy="850014"/>
          </a:xfrm>
          <a:custGeom>
            <a:avLst/>
            <a:gdLst/>
            <a:ahLst/>
            <a:cxnLst/>
            <a:rect r="r" b="b" t="t" l="l"/>
            <a:pathLst>
              <a:path h="850014" w="676920">
                <a:moveTo>
                  <a:pt x="0" y="0"/>
                </a:moveTo>
                <a:lnTo>
                  <a:pt x="676920" y="0"/>
                </a:lnTo>
                <a:lnTo>
                  <a:pt x="676920" y="850014"/>
                </a:lnTo>
                <a:lnTo>
                  <a:pt x="0" y="8500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59758" y="4924384"/>
            <a:ext cx="841010" cy="917769"/>
          </a:xfrm>
          <a:custGeom>
            <a:avLst/>
            <a:gdLst/>
            <a:ahLst/>
            <a:cxnLst/>
            <a:rect r="r" b="b" t="t" l="l"/>
            <a:pathLst>
              <a:path h="917769" w="841010">
                <a:moveTo>
                  <a:pt x="0" y="0"/>
                </a:moveTo>
                <a:lnTo>
                  <a:pt x="841010" y="0"/>
                </a:lnTo>
                <a:lnTo>
                  <a:pt x="841010" y="917769"/>
                </a:lnTo>
                <a:lnTo>
                  <a:pt x="0" y="9177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951" y="911845"/>
            <a:ext cx="18561901" cy="8942847"/>
          </a:xfrm>
          <a:custGeom>
            <a:avLst/>
            <a:gdLst/>
            <a:ahLst/>
            <a:cxnLst/>
            <a:rect r="r" b="b" t="t" l="l"/>
            <a:pathLst>
              <a:path h="8942847" w="18561901">
                <a:moveTo>
                  <a:pt x="0" y="0"/>
                </a:moveTo>
                <a:lnTo>
                  <a:pt x="18561902" y="0"/>
                </a:lnTo>
                <a:lnTo>
                  <a:pt x="18561902" y="8942847"/>
                </a:lnTo>
                <a:lnTo>
                  <a:pt x="0" y="8942847"/>
                </a:lnTo>
                <a:lnTo>
                  <a:pt x="0" y="0"/>
                </a:lnTo>
                <a:close/>
              </a:path>
            </a:pathLst>
          </a:custGeom>
          <a:blipFill>
            <a:blip r:embed="rId6"/>
            <a:stretch>
              <a:fillRect l="0" t="0" r="0" b="0"/>
            </a:stretch>
          </a:blipFill>
        </p:spPr>
      </p:sp>
      <p:sp>
        <p:nvSpPr>
          <p:cNvPr name="TextBox 5" id="5"/>
          <p:cNvSpPr txBox="true"/>
          <p:nvPr/>
        </p:nvSpPr>
        <p:spPr>
          <a:xfrm rot="0">
            <a:off x="8915559" y="2630956"/>
            <a:ext cx="4396599" cy="952766"/>
          </a:xfrm>
          <a:prstGeom prst="rect">
            <a:avLst/>
          </a:prstGeom>
        </p:spPr>
        <p:txBody>
          <a:bodyPr anchor="t" rtlCol="false" tIns="0" lIns="0" bIns="0" rIns="0">
            <a:spAutoFit/>
          </a:bodyPr>
          <a:lstStyle/>
          <a:p>
            <a:pPr algn="ctr">
              <a:lnSpc>
                <a:spcPts val="3660"/>
              </a:lnSpc>
            </a:pPr>
            <a:r>
              <a:rPr lang="en-US" sz="2614">
                <a:solidFill>
                  <a:srgbClr val="000000"/>
                </a:solidFill>
                <a:latin typeface="Times New Roman Condensed Italics"/>
              </a:rPr>
              <a:t>had sold over six hundred thousand records in the first three months</a:t>
            </a:r>
          </a:p>
        </p:txBody>
      </p:sp>
      <p:sp>
        <p:nvSpPr>
          <p:cNvPr name="TextBox 6" id="6"/>
          <p:cNvSpPr txBox="true"/>
          <p:nvPr/>
        </p:nvSpPr>
        <p:spPr>
          <a:xfrm rot="0">
            <a:off x="6171677" y="3979412"/>
            <a:ext cx="3573217" cy="630186"/>
          </a:xfrm>
          <a:prstGeom prst="rect">
            <a:avLst/>
          </a:prstGeom>
        </p:spPr>
        <p:txBody>
          <a:bodyPr anchor="t" rtlCol="false" tIns="0" lIns="0" bIns="0" rIns="0">
            <a:spAutoFit/>
          </a:bodyPr>
          <a:lstStyle/>
          <a:p>
            <a:pPr algn="ctr">
              <a:lnSpc>
                <a:spcPts val="4640"/>
              </a:lnSpc>
            </a:pPr>
            <a:r>
              <a:rPr lang="en-US" sz="3314">
                <a:solidFill>
                  <a:srgbClr val="000000"/>
                </a:solidFill>
                <a:latin typeface="Times New Roman Condensed Italics"/>
              </a:rPr>
              <a:t>are currently selling</a:t>
            </a:r>
          </a:p>
        </p:txBody>
      </p:sp>
      <p:sp>
        <p:nvSpPr>
          <p:cNvPr name="TextBox 7" id="7"/>
          <p:cNvSpPr txBox="true"/>
          <p:nvPr/>
        </p:nvSpPr>
        <p:spPr>
          <a:xfrm rot="0">
            <a:off x="9153322" y="6566053"/>
            <a:ext cx="8335135" cy="495566"/>
          </a:xfrm>
          <a:prstGeom prst="rect">
            <a:avLst/>
          </a:prstGeom>
        </p:spPr>
        <p:txBody>
          <a:bodyPr anchor="t" rtlCol="false" tIns="0" lIns="0" bIns="0" rIns="0">
            <a:spAutoFit/>
          </a:bodyPr>
          <a:lstStyle/>
          <a:p>
            <a:pPr algn="ctr">
              <a:lnSpc>
                <a:spcPts val="3660"/>
              </a:lnSpc>
            </a:pPr>
            <a:r>
              <a:rPr lang="en-US" sz="2614">
                <a:solidFill>
                  <a:srgbClr val="000000"/>
                </a:solidFill>
                <a:latin typeface="Times New Roman Condensed Italics"/>
              </a:rPr>
              <a:t>thought about the level of service from mobile phone companies</a:t>
            </a:r>
          </a:p>
        </p:txBody>
      </p:sp>
      <p:sp>
        <p:nvSpPr>
          <p:cNvPr name="TextBox 8" id="8"/>
          <p:cNvSpPr txBox="true"/>
          <p:nvPr/>
        </p:nvSpPr>
        <p:spPr>
          <a:xfrm rot="0">
            <a:off x="8915559" y="5333498"/>
            <a:ext cx="5213604" cy="504051"/>
          </a:xfrm>
          <a:prstGeom prst="rect">
            <a:avLst/>
          </a:prstGeom>
        </p:spPr>
        <p:txBody>
          <a:bodyPr anchor="t" rtlCol="false" tIns="0" lIns="0" bIns="0" rIns="0">
            <a:spAutoFit/>
          </a:bodyPr>
          <a:lstStyle/>
          <a:p>
            <a:pPr algn="ctr">
              <a:lnSpc>
                <a:spcPts val="3717"/>
              </a:lnSpc>
            </a:pPr>
            <a:r>
              <a:rPr lang="en-US" sz="2655">
                <a:solidFill>
                  <a:srgbClr val="000000"/>
                </a:solidFill>
                <a:latin typeface="Times New Roman Condensed Italics"/>
              </a:rPr>
              <a:t>in the USA. vin sales were worth $416 million</a:t>
            </a:r>
          </a:p>
        </p:txBody>
      </p:sp>
      <p:sp>
        <p:nvSpPr>
          <p:cNvPr name="TextBox 9" id="9"/>
          <p:cNvSpPr txBox="true"/>
          <p:nvPr/>
        </p:nvSpPr>
        <p:spPr>
          <a:xfrm rot="0">
            <a:off x="5966049" y="7785519"/>
            <a:ext cx="8418987" cy="499497"/>
          </a:xfrm>
          <a:prstGeom prst="rect">
            <a:avLst/>
          </a:prstGeom>
        </p:spPr>
        <p:txBody>
          <a:bodyPr anchor="t" rtlCol="false" tIns="0" lIns="0" bIns="0" rIns="0">
            <a:spAutoFit/>
          </a:bodyPr>
          <a:lstStyle/>
          <a:p>
            <a:pPr algn="ctr">
              <a:lnSpc>
                <a:spcPts val="3697"/>
              </a:lnSpc>
            </a:pPr>
            <a:r>
              <a:rPr lang="en-US" sz="2640">
                <a:solidFill>
                  <a:srgbClr val="000000"/>
                </a:solidFill>
                <a:latin typeface="Times New Roman Condensed Italics"/>
              </a:rPr>
              <a:t>prefers watching videos online to watching TV</a:t>
            </a:r>
          </a:p>
        </p:txBody>
      </p:sp>
      <p:sp>
        <p:nvSpPr>
          <p:cNvPr name="TextBox 10" id="10"/>
          <p:cNvSpPr txBox="true"/>
          <p:nvPr/>
        </p:nvSpPr>
        <p:spPr>
          <a:xfrm rot="0">
            <a:off x="12766926" y="9008916"/>
            <a:ext cx="5521074" cy="961296"/>
          </a:xfrm>
          <a:prstGeom prst="rect">
            <a:avLst/>
          </a:prstGeom>
        </p:spPr>
        <p:txBody>
          <a:bodyPr anchor="t" rtlCol="false" tIns="0" lIns="0" bIns="0" rIns="0">
            <a:spAutoFit/>
          </a:bodyPr>
          <a:lstStyle/>
          <a:p>
            <a:pPr algn="ctr">
              <a:lnSpc>
                <a:spcPts val="3697"/>
              </a:lnSpc>
            </a:pPr>
            <a:r>
              <a:rPr lang="en-US" sz="2640">
                <a:solidFill>
                  <a:srgbClr val="000000"/>
                </a:solidFill>
                <a:latin typeface="Times New Roman Condensed Italics"/>
              </a:rPr>
              <a:t>didn't/don't tell them about downloads among the over 50s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DC2FE"/>
        </a:solidFill>
      </p:bgPr>
    </p:bg>
    <p:spTree>
      <p:nvGrpSpPr>
        <p:cNvPr id="1" name=""/>
        <p:cNvGrpSpPr/>
        <p:nvPr/>
      </p:nvGrpSpPr>
      <p:grpSpPr>
        <a:xfrm>
          <a:off x="0" y="0"/>
          <a:ext cx="0" cy="0"/>
          <a:chOff x="0" y="0"/>
          <a:chExt cx="0" cy="0"/>
        </a:xfrm>
      </p:grpSpPr>
      <p:sp>
        <p:nvSpPr>
          <p:cNvPr name="Freeform 2" id="2"/>
          <p:cNvSpPr/>
          <p:nvPr/>
        </p:nvSpPr>
        <p:spPr>
          <a:xfrm flipH="false" flipV="false" rot="1445555">
            <a:off x="16890906" y="7791927"/>
            <a:ext cx="1962273" cy="2932746"/>
          </a:xfrm>
          <a:custGeom>
            <a:avLst/>
            <a:gdLst/>
            <a:ahLst/>
            <a:cxnLst/>
            <a:rect r="r" b="b" t="t" l="l"/>
            <a:pathLst>
              <a:path h="2932746" w="1962273">
                <a:moveTo>
                  <a:pt x="0" y="0"/>
                </a:moveTo>
                <a:lnTo>
                  <a:pt x="1962273" y="0"/>
                </a:lnTo>
                <a:lnTo>
                  <a:pt x="1962273" y="2932746"/>
                </a:lnTo>
                <a:lnTo>
                  <a:pt x="0" y="29327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315">
            <a:off x="494197" y="8029583"/>
            <a:ext cx="1604964" cy="1604964"/>
          </a:xfrm>
          <a:custGeom>
            <a:avLst/>
            <a:gdLst/>
            <a:ahLst/>
            <a:cxnLst/>
            <a:rect r="r" b="b" t="t" l="l"/>
            <a:pathLst>
              <a:path h="1604964" w="1604964">
                <a:moveTo>
                  <a:pt x="0" y="0"/>
                </a:moveTo>
                <a:lnTo>
                  <a:pt x="1604964" y="0"/>
                </a:lnTo>
                <a:lnTo>
                  <a:pt x="1604964" y="1604963"/>
                </a:lnTo>
                <a:lnTo>
                  <a:pt x="0" y="16049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3715150">
            <a:off x="2365997" y="9009182"/>
            <a:ext cx="663464" cy="349522"/>
            <a:chOff x="0" y="0"/>
            <a:chExt cx="1610360" cy="848360"/>
          </a:xfrm>
        </p:grpSpPr>
        <p:sp>
          <p:nvSpPr>
            <p:cNvPr name="Freeform 5" id="5"/>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9FB4FF"/>
            </a:solidFill>
          </p:spPr>
        </p:sp>
      </p:grpSp>
      <p:grpSp>
        <p:nvGrpSpPr>
          <p:cNvPr name="Group 6" id="6"/>
          <p:cNvGrpSpPr>
            <a:grpSpLocks noChangeAspect="true"/>
          </p:cNvGrpSpPr>
          <p:nvPr/>
        </p:nvGrpSpPr>
        <p:grpSpPr>
          <a:xfrm rot="-1357979">
            <a:off x="606543" y="6425052"/>
            <a:ext cx="844314" cy="696910"/>
            <a:chOff x="0" y="0"/>
            <a:chExt cx="2138680" cy="1765300"/>
          </a:xfrm>
        </p:grpSpPr>
        <p:sp>
          <p:nvSpPr>
            <p:cNvPr name="Freeform 7" id="7"/>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FFFFF"/>
            </a:solidFill>
          </p:spPr>
        </p:sp>
      </p:grpSp>
      <p:sp>
        <p:nvSpPr>
          <p:cNvPr name="Freeform 8" id="8"/>
          <p:cNvSpPr/>
          <p:nvPr/>
        </p:nvSpPr>
        <p:spPr>
          <a:xfrm flipH="false" flipV="false" rot="279473">
            <a:off x="16245267" y="330837"/>
            <a:ext cx="1756983" cy="1823285"/>
          </a:xfrm>
          <a:custGeom>
            <a:avLst/>
            <a:gdLst/>
            <a:ahLst/>
            <a:cxnLst/>
            <a:rect r="r" b="b" t="t" l="l"/>
            <a:pathLst>
              <a:path h="1823285" w="1756983">
                <a:moveTo>
                  <a:pt x="0" y="0"/>
                </a:moveTo>
                <a:lnTo>
                  <a:pt x="1756983" y="0"/>
                </a:lnTo>
                <a:lnTo>
                  <a:pt x="1756983" y="1823284"/>
                </a:lnTo>
                <a:lnTo>
                  <a:pt x="0" y="18232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93869" y="-1193575"/>
            <a:ext cx="2140421" cy="3048823"/>
            <a:chOff x="0" y="0"/>
            <a:chExt cx="2853895" cy="4065097"/>
          </a:xfrm>
        </p:grpSpPr>
        <p:sp>
          <p:nvSpPr>
            <p:cNvPr name="Freeform 10" id="10"/>
            <p:cNvSpPr/>
            <p:nvPr/>
          </p:nvSpPr>
          <p:spPr>
            <a:xfrm flipH="false" flipV="false" rot="-213390">
              <a:off x="118765" y="77385"/>
              <a:ext cx="2616365" cy="3910327"/>
            </a:xfrm>
            <a:custGeom>
              <a:avLst/>
              <a:gdLst/>
              <a:ahLst/>
              <a:cxnLst/>
              <a:rect r="r" b="b" t="t" l="l"/>
              <a:pathLst>
                <a:path h="3910327" w="2616365">
                  <a:moveTo>
                    <a:pt x="0" y="0"/>
                  </a:moveTo>
                  <a:lnTo>
                    <a:pt x="2616365" y="0"/>
                  </a:lnTo>
                  <a:lnTo>
                    <a:pt x="2616365" y="3910327"/>
                  </a:lnTo>
                  <a:lnTo>
                    <a:pt x="0" y="39103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144150">
              <a:off x="186669" y="1867481"/>
              <a:ext cx="2446344" cy="1192037"/>
            </a:xfrm>
            <a:custGeom>
              <a:avLst/>
              <a:gdLst/>
              <a:ahLst/>
              <a:cxnLst/>
              <a:rect r="r" b="b" t="t" l="l"/>
              <a:pathLst>
                <a:path h="1192037" w="2446344">
                  <a:moveTo>
                    <a:pt x="0" y="0"/>
                  </a:moveTo>
                  <a:lnTo>
                    <a:pt x="2446343" y="0"/>
                  </a:lnTo>
                  <a:lnTo>
                    <a:pt x="2446343" y="1192037"/>
                  </a:lnTo>
                  <a:lnTo>
                    <a:pt x="0" y="11920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12" id="12"/>
          <p:cNvGrpSpPr/>
          <p:nvPr/>
        </p:nvGrpSpPr>
        <p:grpSpPr>
          <a:xfrm rot="0">
            <a:off x="-1000499" y="2202463"/>
            <a:ext cx="3010915" cy="3485199"/>
            <a:chOff x="0" y="0"/>
            <a:chExt cx="4014554" cy="4646931"/>
          </a:xfrm>
        </p:grpSpPr>
        <p:sp>
          <p:nvSpPr>
            <p:cNvPr name="Freeform 13" id="13"/>
            <p:cNvSpPr/>
            <p:nvPr/>
          </p:nvSpPr>
          <p:spPr>
            <a:xfrm flipH="false" flipV="false" rot="-1486993">
              <a:off x="699095" y="368302"/>
              <a:ext cx="2616365" cy="3910327"/>
            </a:xfrm>
            <a:custGeom>
              <a:avLst/>
              <a:gdLst/>
              <a:ahLst/>
              <a:cxnLst/>
              <a:rect r="r" b="b" t="t" l="l"/>
              <a:pathLst>
                <a:path h="3910327" w="2616365">
                  <a:moveTo>
                    <a:pt x="0" y="0"/>
                  </a:moveTo>
                  <a:lnTo>
                    <a:pt x="2616364" y="0"/>
                  </a:lnTo>
                  <a:lnTo>
                    <a:pt x="2616364" y="3910327"/>
                  </a:lnTo>
                  <a:lnTo>
                    <a:pt x="0" y="39103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009903" y="1572520"/>
              <a:ext cx="2023194" cy="1578091"/>
            </a:xfrm>
            <a:custGeom>
              <a:avLst/>
              <a:gdLst/>
              <a:ahLst/>
              <a:cxnLst/>
              <a:rect r="r" b="b" t="t" l="l"/>
              <a:pathLst>
                <a:path h="1578091" w="2023194">
                  <a:moveTo>
                    <a:pt x="0" y="0"/>
                  </a:moveTo>
                  <a:lnTo>
                    <a:pt x="2023193" y="0"/>
                  </a:lnTo>
                  <a:lnTo>
                    <a:pt x="2023193" y="1578091"/>
                  </a:lnTo>
                  <a:lnTo>
                    <a:pt x="0" y="157809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5" id="15"/>
          <p:cNvSpPr/>
          <p:nvPr/>
        </p:nvSpPr>
        <p:spPr>
          <a:xfrm flipH="false" flipV="false" rot="647242">
            <a:off x="12566159" y="-532439"/>
            <a:ext cx="3391442" cy="1726552"/>
          </a:xfrm>
          <a:custGeom>
            <a:avLst/>
            <a:gdLst/>
            <a:ahLst/>
            <a:cxnLst/>
            <a:rect r="r" b="b" t="t" l="l"/>
            <a:pathLst>
              <a:path h="1726552" w="3391442">
                <a:moveTo>
                  <a:pt x="0" y="0"/>
                </a:moveTo>
                <a:lnTo>
                  <a:pt x="3391442" y="0"/>
                </a:lnTo>
                <a:lnTo>
                  <a:pt x="3391442" y="1726552"/>
                </a:lnTo>
                <a:lnTo>
                  <a:pt x="0" y="172655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6" id="16"/>
          <p:cNvGrpSpPr/>
          <p:nvPr/>
        </p:nvGrpSpPr>
        <p:grpSpPr>
          <a:xfrm rot="0">
            <a:off x="15477218" y="7722999"/>
            <a:ext cx="2525032" cy="3274446"/>
            <a:chOff x="0" y="0"/>
            <a:chExt cx="3366709" cy="4365928"/>
          </a:xfrm>
        </p:grpSpPr>
        <p:sp>
          <p:nvSpPr>
            <p:cNvPr name="Freeform 17" id="17"/>
            <p:cNvSpPr/>
            <p:nvPr/>
          </p:nvSpPr>
          <p:spPr>
            <a:xfrm flipH="false" flipV="false" rot="714258">
              <a:off x="375172" y="227800"/>
              <a:ext cx="2616365" cy="3910327"/>
            </a:xfrm>
            <a:custGeom>
              <a:avLst/>
              <a:gdLst/>
              <a:ahLst/>
              <a:cxnLst/>
              <a:rect r="r" b="b" t="t" l="l"/>
              <a:pathLst>
                <a:path h="3910327" w="2616365">
                  <a:moveTo>
                    <a:pt x="0" y="0"/>
                  </a:moveTo>
                  <a:lnTo>
                    <a:pt x="2616365" y="0"/>
                  </a:lnTo>
                  <a:lnTo>
                    <a:pt x="2616365" y="3910328"/>
                  </a:lnTo>
                  <a:lnTo>
                    <a:pt x="0" y="3910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651690">
              <a:off x="720964" y="1161669"/>
              <a:ext cx="1924781" cy="1770798"/>
            </a:xfrm>
            <a:custGeom>
              <a:avLst/>
              <a:gdLst/>
              <a:ahLst/>
              <a:cxnLst/>
              <a:rect r="r" b="b" t="t" l="l"/>
              <a:pathLst>
                <a:path h="1770798" w="1924781">
                  <a:moveTo>
                    <a:pt x="0" y="0"/>
                  </a:moveTo>
                  <a:lnTo>
                    <a:pt x="1924781" y="0"/>
                  </a:lnTo>
                  <a:lnTo>
                    <a:pt x="1924781" y="1770798"/>
                  </a:lnTo>
                  <a:lnTo>
                    <a:pt x="0" y="177079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
        <p:nvSpPr>
          <p:cNvPr name="Freeform 19" id="19"/>
          <p:cNvSpPr/>
          <p:nvPr/>
        </p:nvSpPr>
        <p:spPr>
          <a:xfrm flipH="false" flipV="false" rot="0">
            <a:off x="16377784" y="2222450"/>
            <a:ext cx="931850" cy="931850"/>
          </a:xfrm>
          <a:custGeom>
            <a:avLst/>
            <a:gdLst/>
            <a:ahLst/>
            <a:cxnLst/>
            <a:rect r="r" b="b" t="t" l="l"/>
            <a:pathLst>
              <a:path h="931850" w="931850">
                <a:moveTo>
                  <a:pt x="0" y="0"/>
                </a:moveTo>
                <a:lnTo>
                  <a:pt x="931850" y="0"/>
                </a:lnTo>
                <a:lnTo>
                  <a:pt x="931850" y="931850"/>
                </a:lnTo>
                <a:lnTo>
                  <a:pt x="0" y="93185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0">
            <a:off x="7724708" y="9043080"/>
            <a:ext cx="931850" cy="931850"/>
          </a:xfrm>
          <a:custGeom>
            <a:avLst/>
            <a:gdLst/>
            <a:ahLst/>
            <a:cxnLst/>
            <a:rect r="r" b="b" t="t" l="l"/>
            <a:pathLst>
              <a:path h="931850" w="931850">
                <a:moveTo>
                  <a:pt x="0" y="0"/>
                </a:moveTo>
                <a:lnTo>
                  <a:pt x="931850" y="0"/>
                </a:lnTo>
                <a:lnTo>
                  <a:pt x="931850" y="931850"/>
                </a:lnTo>
                <a:lnTo>
                  <a:pt x="0" y="9318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nvGrpSpPr>
          <p:cNvPr name="Group 21" id="21"/>
          <p:cNvGrpSpPr>
            <a:grpSpLocks noChangeAspect="true"/>
          </p:cNvGrpSpPr>
          <p:nvPr/>
        </p:nvGrpSpPr>
        <p:grpSpPr>
          <a:xfrm rot="-6929308">
            <a:off x="11212183" y="853939"/>
            <a:ext cx="663464" cy="349522"/>
            <a:chOff x="0" y="0"/>
            <a:chExt cx="1610360" cy="848360"/>
          </a:xfrm>
        </p:grpSpPr>
        <p:sp>
          <p:nvSpPr>
            <p:cNvPr name="Freeform 22" id="22"/>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FF08E"/>
            </a:solidFill>
          </p:spPr>
        </p:sp>
      </p:grpSp>
      <p:grpSp>
        <p:nvGrpSpPr>
          <p:cNvPr name="Group 23" id="23"/>
          <p:cNvGrpSpPr>
            <a:grpSpLocks noChangeAspect="true"/>
          </p:cNvGrpSpPr>
          <p:nvPr/>
        </p:nvGrpSpPr>
        <p:grpSpPr>
          <a:xfrm rot="992517">
            <a:off x="16723320" y="6598746"/>
            <a:ext cx="663464" cy="349522"/>
            <a:chOff x="0" y="0"/>
            <a:chExt cx="1610360" cy="848360"/>
          </a:xfrm>
        </p:grpSpPr>
        <p:sp>
          <p:nvSpPr>
            <p:cNvPr name="Freeform 24" id="24"/>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FF08E"/>
            </a:solidFill>
          </p:spPr>
        </p:sp>
      </p:grpSp>
      <p:sp>
        <p:nvSpPr>
          <p:cNvPr name="Freeform 25" id="25"/>
          <p:cNvSpPr/>
          <p:nvPr/>
        </p:nvSpPr>
        <p:spPr>
          <a:xfrm flipH="false" flipV="false" rot="-1176889">
            <a:off x="9804433" y="-352543"/>
            <a:ext cx="1269337" cy="1230103"/>
          </a:xfrm>
          <a:custGeom>
            <a:avLst/>
            <a:gdLst/>
            <a:ahLst/>
            <a:cxnLst/>
            <a:rect r="r" b="b" t="t" l="l"/>
            <a:pathLst>
              <a:path h="1230103" w="1269337">
                <a:moveTo>
                  <a:pt x="0" y="0"/>
                </a:moveTo>
                <a:lnTo>
                  <a:pt x="1269336" y="0"/>
                </a:lnTo>
                <a:lnTo>
                  <a:pt x="1269336" y="1230103"/>
                </a:lnTo>
                <a:lnTo>
                  <a:pt x="0" y="123010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6" id="26"/>
          <p:cNvSpPr/>
          <p:nvPr/>
        </p:nvSpPr>
        <p:spPr>
          <a:xfrm flipH="false" flipV="false" rot="-1914211">
            <a:off x="16329319" y="3471330"/>
            <a:ext cx="2201169" cy="1179619"/>
          </a:xfrm>
          <a:custGeom>
            <a:avLst/>
            <a:gdLst/>
            <a:ahLst/>
            <a:cxnLst/>
            <a:rect r="r" b="b" t="t" l="l"/>
            <a:pathLst>
              <a:path h="1179619" w="2201169">
                <a:moveTo>
                  <a:pt x="0" y="0"/>
                </a:moveTo>
                <a:lnTo>
                  <a:pt x="2201169" y="0"/>
                </a:lnTo>
                <a:lnTo>
                  <a:pt x="2201169" y="1179619"/>
                </a:lnTo>
                <a:lnTo>
                  <a:pt x="0" y="117961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7" id="27"/>
          <p:cNvSpPr/>
          <p:nvPr/>
        </p:nvSpPr>
        <p:spPr>
          <a:xfrm flipH="false" flipV="false" rot="8279590">
            <a:off x="13844657" y="9160031"/>
            <a:ext cx="1566939" cy="797714"/>
          </a:xfrm>
          <a:custGeom>
            <a:avLst/>
            <a:gdLst/>
            <a:ahLst/>
            <a:cxnLst/>
            <a:rect r="r" b="b" t="t" l="l"/>
            <a:pathLst>
              <a:path h="797714" w="1566939">
                <a:moveTo>
                  <a:pt x="0" y="0"/>
                </a:moveTo>
                <a:lnTo>
                  <a:pt x="1566939" y="0"/>
                </a:lnTo>
                <a:lnTo>
                  <a:pt x="1566939" y="797714"/>
                </a:lnTo>
                <a:lnTo>
                  <a:pt x="0" y="79771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grpSp>
        <p:nvGrpSpPr>
          <p:cNvPr name="Group 28" id="28"/>
          <p:cNvGrpSpPr/>
          <p:nvPr/>
        </p:nvGrpSpPr>
        <p:grpSpPr>
          <a:xfrm rot="0">
            <a:off x="1411578" y="2243834"/>
            <a:ext cx="281726" cy="281726"/>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0" id="30"/>
          <p:cNvGrpSpPr/>
          <p:nvPr/>
        </p:nvGrpSpPr>
        <p:grpSpPr>
          <a:xfrm rot="0">
            <a:off x="17429904" y="5593822"/>
            <a:ext cx="281726" cy="281726"/>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32" id="32"/>
          <p:cNvSpPr/>
          <p:nvPr/>
        </p:nvSpPr>
        <p:spPr>
          <a:xfrm flipH="false" flipV="false" rot="1884437">
            <a:off x="3205499" y="9158697"/>
            <a:ext cx="1743890" cy="1743890"/>
          </a:xfrm>
          <a:custGeom>
            <a:avLst/>
            <a:gdLst/>
            <a:ahLst/>
            <a:cxnLst/>
            <a:rect r="r" b="b" t="t" l="l"/>
            <a:pathLst>
              <a:path h="1743890" w="1743890">
                <a:moveTo>
                  <a:pt x="0" y="0"/>
                </a:moveTo>
                <a:lnTo>
                  <a:pt x="1743890" y="0"/>
                </a:lnTo>
                <a:lnTo>
                  <a:pt x="1743890" y="1743890"/>
                </a:lnTo>
                <a:lnTo>
                  <a:pt x="0" y="174389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3" id="33"/>
          <p:cNvSpPr/>
          <p:nvPr/>
        </p:nvSpPr>
        <p:spPr>
          <a:xfrm flipH="false" flipV="false" rot="-2700000">
            <a:off x="5993331" y="9269379"/>
            <a:ext cx="1300489" cy="1757417"/>
          </a:xfrm>
          <a:custGeom>
            <a:avLst/>
            <a:gdLst/>
            <a:ahLst/>
            <a:cxnLst/>
            <a:rect r="r" b="b" t="t" l="l"/>
            <a:pathLst>
              <a:path h="1757417" w="1300489">
                <a:moveTo>
                  <a:pt x="0" y="0"/>
                </a:moveTo>
                <a:lnTo>
                  <a:pt x="1300489" y="0"/>
                </a:lnTo>
                <a:lnTo>
                  <a:pt x="1300489" y="1757417"/>
                </a:lnTo>
                <a:lnTo>
                  <a:pt x="0" y="1757417"/>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34" id="34"/>
          <p:cNvSpPr/>
          <p:nvPr/>
        </p:nvSpPr>
        <p:spPr>
          <a:xfrm flipH="false" flipV="false" rot="0">
            <a:off x="11543916" y="8990377"/>
            <a:ext cx="1781268" cy="1758597"/>
          </a:xfrm>
          <a:custGeom>
            <a:avLst/>
            <a:gdLst/>
            <a:ahLst/>
            <a:cxnLst/>
            <a:rect r="r" b="b" t="t" l="l"/>
            <a:pathLst>
              <a:path h="1758597" w="1781268">
                <a:moveTo>
                  <a:pt x="0" y="0"/>
                </a:moveTo>
                <a:lnTo>
                  <a:pt x="1781268" y="0"/>
                </a:lnTo>
                <a:lnTo>
                  <a:pt x="1781268" y="1758598"/>
                </a:lnTo>
                <a:lnTo>
                  <a:pt x="0" y="1758598"/>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35" id="35"/>
          <p:cNvSpPr/>
          <p:nvPr/>
        </p:nvSpPr>
        <p:spPr>
          <a:xfrm flipH="false" flipV="false" rot="-1580827">
            <a:off x="2808381" y="-39175"/>
            <a:ext cx="1554005" cy="862378"/>
          </a:xfrm>
          <a:custGeom>
            <a:avLst/>
            <a:gdLst/>
            <a:ahLst/>
            <a:cxnLst/>
            <a:rect r="r" b="b" t="t" l="l"/>
            <a:pathLst>
              <a:path h="862378" w="1554005">
                <a:moveTo>
                  <a:pt x="0" y="0"/>
                </a:moveTo>
                <a:lnTo>
                  <a:pt x="1554005" y="0"/>
                </a:lnTo>
                <a:lnTo>
                  <a:pt x="1554005" y="862378"/>
                </a:lnTo>
                <a:lnTo>
                  <a:pt x="0" y="86237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36" id="36"/>
          <p:cNvSpPr/>
          <p:nvPr/>
        </p:nvSpPr>
        <p:spPr>
          <a:xfrm flipH="false" flipV="false" rot="1416145">
            <a:off x="9477205" y="8991714"/>
            <a:ext cx="1197500" cy="1914608"/>
          </a:xfrm>
          <a:custGeom>
            <a:avLst/>
            <a:gdLst/>
            <a:ahLst/>
            <a:cxnLst/>
            <a:rect r="r" b="b" t="t" l="l"/>
            <a:pathLst>
              <a:path h="1914608" w="1197500">
                <a:moveTo>
                  <a:pt x="0" y="0"/>
                </a:moveTo>
                <a:lnTo>
                  <a:pt x="1197500" y="0"/>
                </a:lnTo>
                <a:lnTo>
                  <a:pt x="1197500" y="1914608"/>
                </a:lnTo>
                <a:lnTo>
                  <a:pt x="0" y="1914608"/>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37" id="37"/>
          <p:cNvSpPr/>
          <p:nvPr/>
        </p:nvSpPr>
        <p:spPr>
          <a:xfrm flipH="false" flipV="false" rot="0">
            <a:off x="6777281" y="-356740"/>
            <a:ext cx="2203274" cy="1852977"/>
          </a:xfrm>
          <a:custGeom>
            <a:avLst/>
            <a:gdLst/>
            <a:ahLst/>
            <a:cxnLst/>
            <a:rect r="r" b="b" t="t" l="l"/>
            <a:pathLst>
              <a:path h="1852977" w="2203274">
                <a:moveTo>
                  <a:pt x="0" y="0"/>
                </a:moveTo>
                <a:lnTo>
                  <a:pt x="2203275" y="0"/>
                </a:lnTo>
                <a:lnTo>
                  <a:pt x="2203275" y="1852977"/>
                </a:lnTo>
                <a:lnTo>
                  <a:pt x="0" y="185297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38" id="38"/>
          <p:cNvSpPr/>
          <p:nvPr/>
        </p:nvSpPr>
        <p:spPr>
          <a:xfrm flipH="false" flipV="false" rot="0">
            <a:off x="5092481" y="262509"/>
            <a:ext cx="1049796" cy="1038344"/>
          </a:xfrm>
          <a:custGeom>
            <a:avLst/>
            <a:gdLst/>
            <a:ahLst/>
            <a:cxnLst/>
            <a:rect r="r" b="b" t="t" l="l"/>
            <a:pathLst>
              <a:path h="1038344" w="1049796">
                <a:moveTo>
                  <a:pt x="0" y="0"/>
                </a:moveTo>
                <a:lnTo>
                  <a:pt x="1049796" y="0"/>
                </a:lnTo>
                <a:lnTo>
                  <a:pt x="1049796" y="1038344"/>
                </a:lnTo>
                <a:lnTo>
                  <a:pt x="0" y="1038344"/>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grpSp>
        <p:nvGrpSpPr>
          <p:cNvPr name="Group 39" id="39"/>
          <p:cNvGrpSpPr/>
          <p:nvPr/>
        </p:nvGrpSpPr>
        <p:grpSpPr>
          <a:xfrm rot="0">
            <a:off x="851824" y="825535"/>
            <a:ext cx="17020219" cy="8635929"/>
            <a:chOff x="0" y="0"/>
            <a:chExt cx="3677640" cy="1866007"/>
          </a:xfrm>
        </p:grpSpPr>
        <p:sp>
          <p:nvSpPr>
            <p:cNvPr name="Freeform 40" id="40"/>
            <p:cNvSpPr/>
            <p:nvPr/>
          </p:nvSpPr>
          <p:spPr>
            <a:xfrm flipH="false" flipV="false" rot="0">
              <a:off x="-1" y="0"/>
              <a:ext cx="3685299" cy="1866007"/>
            </a:xfrm>
            <a:custGeom>
              <a:avLst/>
              <a:gdLst/>
              <a:ahLst/>
              <a:cxnLst/>
              <a:rect r="r" b="b" t="t" l="l"/>
              <a:pathLst>
                <a:path h="1866007" w="3685299">
                  <a:moveTo>
                    <a:pt x="3178860" y="1849088"/>
                  </a:moveTo>
                  <a:cubicBezTo>
                    <a:pt x="3178860" y="1849088"/>
                    <a:pt x="2941864" y="1839118"/>
                    <a:pt x="2579725" y="1852563"/>
                  </a:cubicBezTo>
                  <a:cubicBezTo>
                    <a:pt x="2217587" y="1866007"/>
                    <a:pt x="490924" y="1866007"/>
                    <a:pt x="490924" y="1866007"/>
                  </a:cubicBezTo>
                  <a:cubicBezTo>
                    <a:pt x="245502" y="1866007"/>
                    <a:pt x="32509" y="1768739"/>
                    <a:pt x="31032" y="1608625"/>
                  </a:cubicBezTo>
                  <a:cubicBezTo>
                    <a:pt x="31032" y="1608625"/>
                    <a:pt x="0" y="676736"/>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3132312" y="0"/>
                    <a:pt x="3132312" y="0"/>
                  </a:cubicBezTo>
                  <a:cubicBezTo>
                    <a:pt x="3444213" y="0"/>
                    <a:pt x="3677641" y="101069"/>
                    <a:pt x="3669784" y="303616"/>
                  </a:cubicBezTo>
                  <a:cubicBezTo>
                    <a:pt x="3669784" y="303616"/>
                    <a:pt x="3667789" y="670606"/>
                    <a:pt x="3676544" y="909037"/>
                  </a:cubicBezTo>
                  <a:cubicBezTo>
                    <a:pt x="3685299" y="1202339"/>
                    <a:pt x="3638751" y="1535410"/>
                    <a:pt x="3638751" y="1535410"/>
                  </a:cubicBezTo>
                  <a:cubicBezTo>
                    <a:pt x="3635786" y="1715435"/>
                    <a:pt x="3424283" y="1849088"/>
                    <a:pt x="3178860" y="1849088"/>
                  </a:cubicBezTo>
                  <a:close/>
                </a:path>
              </a:pathLst>
            </a:custGeom>
            <a:solidFill>
              <a:srgbClr val="FFFFFF"/>
            </a:solidFill>
          </p:spPr>
        </p:sp>
      </p:grpSp>
      <p:sp>
        <p:nvSpPr>
          <p:cNvPr name="AutoShape 41" id="41"/>
          <p:cNvSpPr/>
          <p:nvPr/>
        </p:nvSpPr>
        <p:spPr>
          <a:xfrm>
            <a:off x="7241642" y="8423595"/>
            <a:ext cx="801143" cy="0"/>
          </a:xfrm>
          <a:prstGeom prst="line">
            <a:avLst/>
          </a:prstGeom>
          <a:ln cap="flat" w="38100">
            <a:solidFill>
              <a:srgbClr val="EB04A3"/>
            </a:solidFill>
            <a:prstDash val="solid"/>
            <a:headEnd type="none" len="sm" w="sm"/>
            <a:tailEnd type="none" len="sm" w="sm"/>
          </a:ln>
        </p:spPr>
      </p:sp>
      <p:sp>
        <p:nvSpPr>
          <p:cNvPr name="AutoShape 42" id="42"/>
          <p:cNvSpPr/>
          <p:nvPr/>
        </p:nvSpPr>
        <p:spPr>
          <a:xfrm>
            <a:off x="4077444" y="7500105"/>
            <a:ext cx="1105236" cy="0"/>
          </a:xfrm>
          <a:prstGeom prst="line">
            <a:avLst/>
          </a:prstGeom>
          <a:ln cap="flat" w="38100">
            <a:solidFill>
              <a:srgbClr val="EB04A3"/>
            </a:solidFill>
            <a:prstDash val="solid"/>
            <a:headEnd type="none" len="sm" w="sm"/>
            <a:tailEnd type="none" len="sm" w="sm"/>
          </a:ln>
        </p:spPr>
      </p:sp>
      <p:sp>
        <p:nvSpPr>
          <p:cNvPr name="AutoShape 43" id="43"/>
          <p:cNvSpPr/>
          <p:nvPr/>
        </p:nvSpPr>
        <p:spPr>
          <a:xfrm>
            <a:off x="5239830" y="6127505"/>
            <a:ext cx="959597" cy="0"/>
          </a:xfrm>
          <a:prstGeom prst="line">
            <a:avLst/>
          </a:prstGeom>
          <a:ln cap="flat" w="38100">
            <a:solidFill>
              <a:srgbClr val="EB04A3"/>
            </a:solidFill>
            <a:prstDash val="solid"/>
            <a:headEnd type="none" len="sm" w="sm"/>
            <a:tailEnd type="none" len="sm" w="sm"/>
          </a:ln>
        </p:spPr>
      </p:sp>
      <p:sp>
        <p:nvSpPr>
          <p:cNvPr name="AutoShape 44" id="44"/>
          <p:cNvSpPr/>
          <p:nvPr/>
        </p:nvSpPr>
        <p:spPr>
          <a:xfrm>
            <a:off x="2010416" y="3964112"/>
            <a:ext cx="1239931" cy="0"/>
          </a:xfrm>
          <a:prstGeom prst="line">
            <a:avLst/>
          </a:prstGeom>
          <a:ln cap="flat" w="38100">
            <a:solidFill>
              <a:srgbClr val="EB04A3"/>
            </a:solidFill>
            <a:prstDash val="solid"/>
            <a:headEnd type="none" len="sm" w="sm"/>
            <a:tailEnd type="none" len="sm" w="sm"/>
          </a:ln>
        </p:spPr>
      </p:sp>
      <p:sp>
        <p:nvSpPr>
          <p:cNvPr name="AutoShape 45" id="45"/>
          <p:cNvSpPr/>
          <p:nvPr/>
        </p:nvSpPr>
        <p:spPr>
          <a:xfrm>
            <a:off x="8394875" y="6606779"/>
            <a:ext cx="1738230" cy="0"/>
          </a:xfrm>
          <a:prstGeom prst="line">
            <a:avLst/>
          </a:prstGeom>
          <a:ln cap="flat" w="38100">
            <a:solidFill>
              <a:srgbClr val="EB04A3"/>
            </a:solidFill>
            <a:prstDash val="solid"/>
            <a:headEnd type="none" len="sm" w="sm"/>
            <a:tailEnd type="none" len="sm" w="sm"/>
          </a:ln>
        </p:spPr>
      </p:sp>
      <p:sp>
        <p:nvSpPr>
          <p:cNvPr name="Freeform 46" id="46"/>
          <p:cNvSpPr/>
          <p:nvPr/>
        </p:nvSpPr>
        <p:spPr>
          <a:xfrm flipH="false" flipV="false" rot="0">
            <a:off x="1457299" y="1403350"/>
            <a:ext cx="10639965" cy="7316217"/>
          </a:xfrm>
          <a:custGeom>
            <a:avLst/>
            <a:gdLst/>
            <a:ahLst/>
            <a:cxnLst/>
            <a:rect r="r" b="b" t="t" l="l"/>
            <a:pathLst>
              <a:path h="7316217" w="10639965">
                <a:moveTo>
                  <a:pt x="0" y="0"/>
                </a:moveTo>
                <a:lnTo>
                  <a:pt x="10639965" y="0"/>
                </a:lnTo>
                <a:lnTo>
                  <a:pt x="10639965" y="7316218"/>
                </a:lnTo>
                <a:lnTo>
                  <a:pt x="0" y="7316218"/>
                </a:lnTo>
                <a:lnTo>
                  <a:pt x="0" y="0"/>
                </a:lnTo>
                <a:close/>
              </a:path>
            </a:pathLst>
          </a:custGeom>
          <a:blipFill>
            <a:blip r:embed="rId44"/>
            <a:stretch>
              <a:fillRect l="0" t="0" r="0" b="0"/>
            </a:stretch>
          </a:blipFill>
        </p:spPr>
      </p:sp>
      <p:sp>
        <p:nvSpPr>
          <p:cNvPr name="TextBox 47" id="47"/>
          <p:cNvSpPr txBox="true"/>
          <p:nvPr/>
        </p:nvSpPr>
        <p:spPr>
          <a:xfrm rot="0">
            <a:off x="11978931" y="2634575"/>
            <a:ext cx="5450972" cy="4845954"/>
          </a:xfrm>
          <a:prstGeom prst="rect">
            <a:avLst/>
          </a:prstGeom>
        </p:spPr>
        <p:txBody>
          <a:bodyPr anchor="t" rtlCol="false" tIns="0" lIns="0" bIns="0" rIns="0">
            <a:spAutoFit/>
          </a:bodyPr>
          <a:lstStyle/>
          <a:p>
            <a:pPr algn="l" marL="752689" indent="-376344" lvl="1">
              <a:lnSpc>
                <a:spcPts val="3451"/>
              </a:lnSpc>
              <a:buFont typeface="Arial"/>
              <a:buChar char="•"/>
            </a:pPr>
            <a:r>
              <a:rPr lang="en-US" sz="3486" spc="76">
                <a:solidFill>
                  <a:srgbClr val="000000"/>
                </a:solidFill>
                <a:latin typeface="Cabin"/>
              </a:rPr>
              <a:t>A non-representative group: Nhóm không mang tính đại diện</a:t>
            </a:r>
          </a:p>
          <a:p>
            <a:pPr algn="l" marL="752689" indent="-376344" lvl="1">
              <a:lnSpc>
                <a:spcPts val="3451"/>
              </a:lnSpc>
              <a:buFont typeface="Arial"/>
              <a:buChar char="•"/>
            </a:pPr>
            <a:r>
              <a:rPr lang="en-US" sz="3486" spc="76">
                <a:solidFill>
                  <a:srgbClr val="000000"/>
                </a:solidFill>
                <a:latin typeface="Cabin"/>
              </a:rPr>
              <a:t>Small sample size: Mô hình nhỏ</a:t>
            </a:r>
          </a:p>
          <a:p>
            <a:pPr algn="l" marL="752689" indent="-376344" lvl="1">
              <a:lnSpc>
                <a:spcPts val="3451"/>
              </a:lnSpc>
              <a:buFont typeface="Arial"/>
              <a:buChar char="•"/>
            </a:pPr>
            <a:r>
              <a:rPr lang="en-US" sz="3486" spc="76">
                <a:solidFill>
                  <a:srgbClr val="000000"/>
                </a:solidFill>
                <a:latin typeface="Cabin"/>
              </a:rPr>
              <a:t>False connections: Kết nối sai</a:t>
            </a:r>
          </a:p>
          <a:p>
            <a:pPr algn="l" marL="752689" indent="-376344" lvl="1">
              <a:lnSpc>
                <a:spcPts val="3451"/>
              </a:lnSpc>
              <a:buFont typeface="Arial"/>
              <a:buChar char="•"/>
            </a:pPr>
            <a:r>
              <a:rPr lang="en-US" sz="3486" spc="76">
                <a:solidFill>
                  <a:srgbClr val="000000"/>
                </a:solidFill>
                <a:latin typeface="Cabin"/>
              </a:rPr>
              <a:t>Using visual to create an impression: Sử dụng hình ảnh để tạo ấn tượng</a:t>
            </a:r>
          </a:p>
        </p:txBody>
      </p:sp>
      <p:sp>
        <p:nvSpPr>
          <p:cNvPr name="TextBox 48" id="48"/>
          <p:cNvSpPr txBox="true"/>
          <p:nvPr/>
        </p:nvSpPr>
        <p:spPr>
          <a:xfrm rot="0">
            <a:off x="12471756" y="1398129"/>
            <a:ext cx="3906028" cy="796290"/>
          </a:xfrm>
          <a:prstGeom prst="rect">
            <a:avLst/>
          </a:prstGeom>
        </p:spPr>
        <p:txBody>
          <a:bodyPr anchor="t" rtlCol="false" tIns="0" lIns="0" bIns="0" rIns="0">
            <a:spAutoFit/>
          </a:bodyPr>
          <a:lstStyle/>
          <a:p>
            <a:pPr algn="l" marL="0" indent="0" lvl="0">
              <a:lnSpc>
                <a:spcPts val="6345"/>
              </a:lnSpc>
            </a:pPr>
            <a:r>
              <a:rPr lang="en-US" sz="4700">
                <a:solidFill>
                  <a:srgbClr val="000000"/>
                </a:solidFill>
                <a:latin typeface="Asap Bold"/>
              </a:rPr>
              <a:t>New phrases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78D8FA"/>
        </a:solidFill>
      </p:bgPr>
    </p:bg>
    <p:spTree>
      <p:nvGrpSpPr>
        <p:cNvPr id="1" name=""/>
        <p:cNvGrpSpPr/>
        <p:nvPr/>
      </p:nvGrpSpPr>
      <p:grpSpPr>
        <a:xfrm>
          <a:off x="0" y="0"/>
          <a:ext cx="0" cy="0"/>
          <a:chOff x="0" y="0"/>
          <a:chExt cx="0" cy="0"/>
        </a:xfrm>
      </p:grpSpPr>
      <p:sp>
        <p:nvSpPr>
          <p:cNvPr name="Freeform 2" id="2"/>
          <p:cNvSpPr/>
          <p:nvPr/>
        </p:nvSpPr>
        <p:spPr>
          <a:xfrm flipH="false" flipV="false" rot="2122617">
            <a:off x="7971798" y="1836517"/>
            <a:ext cx="1437070" cy="1309040"/>
          </a:xfrm>
          <a:custGeom>
            <a:avLst/>
            <a:gdLst/>
            <a:ahLst/>
            <a:cxnLst/>
            <a:rect r="r" b="b" t="t" l="l"/>
            <a:pathLst>
              <a:path h="1309040" w="1437070">
                <a:moveTo>
                  <a:pt x="0" y="0"/>
                </a:moveTo>
                <a:lnTo>
                  <a:pt x="1437070" y="0"/>
                </a:lnTo>
                <a:lnTo>
                  <a:pt x="1437070" y="1309041"/>
                </a:lnTo>
                <a:lnTo>
                  <a:pt x="0" y="1309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87326" y="3661066"/>
            <a:ext cx="3740501" cy="1760742"/>
            <a:chOff x="0" y="0"/>
            <a:chExt cx="1077109" cy="507021"/>
          </a:xfrm>
        </p:grpSpPr>
        <p:sp>
          <p:nvSpPr>
            <p:cNvPr name="Freeform 4" id="4"/>
            <p:cNvSpPr/>
            <p:nvPr/>
          </p:nvSpPr>
          <p:spPr>
            <a:xfrm flipH="false" flipV="false" rot="0">
              <a:off x="0" y="0"/>
              <a:ext cx="1077109" cy="507021"/>
            </a:xfrm>
            <a:custGeom>
              <a:avLst/>
              <a:gdLst/>
              <a:ahLst/>
              <a:cxnLst/>
              <a:rect r="r" b="b" t="t" l="l"/>
              <a:pathLst>
                <a:path h="507021" w="1077109">
                  <a:moveTo>
                    <a:pt x="74511" y="0"/>
                  </a:moveTo>
                  <a:lnTo>
                    <a:pt x="1002598" y="0"/>
                  </a:lnTo>
                  <a:cubicBezTo>
                    <a:pt x="1022359" y="0"/>
                    <a:pt x="1041312" y="7850"/>
                    <a:pt x="1055285" y="21824"/>
                  </a:cubicBezTo>
                  <a:cubicBezTo>
                    <a:pt x="1069259" y="35797"/>
                    <a:pt x="1077109" y="54750"/>
                    <a:pt x="1077109" y="74511"/>
                  </a:cubicBezTo>
                  <a:lnTo>
                    <a:pt x="1077109" y="432509"/>
                  </a:lnTo>
                  <a:cubicBezTo>
                    <a:pt x="1077109" y="452271"/>
                    <a:pt x="1069259" y="471223"/>
                    <a:pt x="1055285" y="485197"/>
                  </a:cubicBezTo>
                  <a:cubicBezTo>
                    <a:pt x="1041312" y="499170"/>
                    <a:pt x="1022359" y="507021"/>
                    <a:pt x="1002598" y="507021"/>
                  </a:cubicBezTo>
                  <a:lnTo>
                    <a:pt x="74511" y="507021"/>
                  </a:lnTo>
                  <a:cubicBezTo>
                    <a:pt x="54750" y="507021"/>
                    <a:pt x="35797" y="499170"/>
                    <a:pt x="21824" y="485197"/>
                  </a:cubicBezTo>
                  <a:cubicBezTo>
                    <a:pt x="7850" y="471223"/>
                    <a:pt x="0" y="452271"/>
                    <a:pt x="0" y="432509"/>
                  </a:cubicBezTo>
                  <a:lnTo>
                    <a:pt x="0" y="74511"/>
                  </a:lnTo>
                  <a:cubicBezTo>
                    <a:pt x="0" y="54750"/>
                    <a:pt x="7850" y="35797"/>
                    <a:pt x="21824" y="21824"/>
                  </a:cubicBezTo>
                  <a:cubicBezTo>
                    <a:pt x="35797" y="7850"/>
                    <a:pt x="54750" y="0"/>
                    <a:pt x="74511" y="0"/>
                  </a:cubicBezTo>
                  <a:close/>
                </a:path>
              </a:pathLst>
            </a:custGeom>
            <a:solidFill>
              <a:srgbClr val="E2A161"/>
            </a:solidFill>
          </p:spPr>
        </p:sp>
        <p:sp>
          <p:nvSpPr>
            <p:cNvPr name="TextBox 5" id="5"/>
            <p:cNvSpPr txBox="true"/>
            <p:nvPr/>
          </p:nvSpPr>
          <p:spPr>
            <a:xfrm>
              <a:off x="0" y="28575"/>
              <a:ext cx="1077109" cy="478446"/>
            </a:xfrm>
            <a:prstGeom prst="rect">
              <a:avLst/>
            </a:prstGeom>
          </p:spPr>
          <p:txBody>
            <a:bodyPr anchor="ctr" rtlCol="false" tIns="71438" lIns="71438" bIns="71438" rIns="71438"/>
            <a:lstStyle/>
            <a:p>
              <a:pPr algn="ctr">
                <a:lnSpc>
                  <a:spcPts val="2598"/>
                </a:lnSpc>
              </a:pPr>
            </a:p>
          </p:txBody>
        </p:sp>
      </p:grpSp>
      <p:grpSp>
        <p:nvGrpSpPr>
          <p:cNvPr name="Group 6" id="6"/>
          <p:cNvGrpSpPr/>
          <p:nvPr/>
        </p:nvGrpSpPr>
        <p:grpSpPr>
          <a:xfrm rot="0">
            <a:off x="1028700" y="8281319"/>
            <a:ext cx="3705330" cy="1264444"/>
            <a:chOff x="0" y="0"/>
            <a:chExt cx="1066981" cy="364107"/>
          </a:xfrm>
        </p:grpSpPr>
        <p:sp>
          <p:nvSpPr>
            <p:cNvPr name="Freeform 7" id="7"/>
            <p:cNvSpPr/>
            <p:nvPr/>
          </p:nvSpPr>
          <p:spPr>
            <a:xfrm flipH="false" flipV="false" rot="0">
              <a:off x="0" y="0"/>
              <a:ext cx="1066981" cy="364107"/>
            </a:xfrm>
            <a:custGeom>
              <a:avLst/>
              <a:gdLst/>
              <a:ahLst/>
              <a:cxnLst/>
              <a:rect r="r" b="b" t="t" l="l"/>
              <a:pathLst>
                <a:path h="364107" w="1066981">
                  <a:moveTo>
                    <a:pt x="75218" y="0"/>
                  </a:moveTo>
                  <a:lnTo>
                    <a:pt x="991763" y="0"/>
                  </a:lnTo>
                  <a:cubicBezTo>
                    <a:pt x="1011712" y="0"/>
                    <a:pt x="1030844" y="7925"/>
                    <a:pt x="1044950" y="22031"/>
                  </a:cubicBezTo>
                  <a:cubicBezTo>
                    <a:pt x="1059057" y="36137"/>
                    <a:pt x="1066981" y="55269"/>
                    <a:pt x="1066981" y="75218"/>
                  </a:cubicBezTo>
                  <a:lnTo>
                    <a:pt x="1066981" y="288889"/>
                  </a:lnTo>
                  <a:cubicBezTo>
                    <a:pt x="1066981" y="308838"/>
                    <a:pt x="1059057" y="327970"/>
                    <a:pt x="1044950" y="342076"/>
                  </a:cubicBezTo>
                  <a:cubicBezTo>
                    <a:pt x="1030844" y="356183"/>
                    <a:pt x="1011712" y="364107"/>
                    <a:pt x="991763" y="364107"/>
                  </a:cubicBezTo>
                  <a:lnTo>
                    <a:pt x="75218" y="364107"/>
                  </a:lnTo>
                  <a:cubicBezTo>
                    <a:pt x="55269" y="364107"/>
                    <a:pt x="36137" y="356183"/>
                    <a:pt x="22031" y="342076"/>
                  </a:cubicBezTo>
                  <a:cubicBezTo>
                    <a:pt x="7925" y="327970"/>
                    <a:pt x="0" y="308838"/>
                    <a:pt x="0" y="288889"/>
                  </a:cubicBezTo>
                  <a:lnTo>
                    <a:pt x="0" y="75218"/>
                  </a:lnTo>
                  <a:cubicBezTo>
                    <a:pt x="0" y="55269"/>
                    <a:pt x="7925" y="36137"/>
                    <a:pt x="22031" y="22031"/>
                  </a:cubicBezTo>
                  <a:cubicBezTo>
                    <a:pt x="36137" y="7925"/>
                    <a:pt x="55269" y="0"/>
                    <a:pt x="75218" y="0"/>
                  </a:cubicBezTo>
                  <a:close/>
                </a:path>
              </a:pathLst>
            </a:custGeom>
            <a:solidFill>
              <a:srgbClr val="FDCCC8"/>
            </a:solidFill>
          </p:spPr>
        </p:sp>
        <p:sp>
          <p:nvSpPr>
            <p:cNvPr name="TextBox 8" id="8"/>
            <p:cNvSpPr txBox="true"/>
            <p:nvPr/>
          </p:nvSpPr>
          <p:spPr>
            <a:xfrm>
              <a:off x="0" y="28575"/>
              <a:ext cx="1066981" cy="335532"/>
            </a:xfrm>
            <a:prstGeom prst="rect">
              <a:avLst/>
            </a:prstGeom>
          </p:spPr>
          <p:txBody>
            <a:bodyPr anchor="ctr" rtlCol="false" tIns="71438" lIns="71438" bIns="71438" rIns="71438"/>
            <a:lstStyle/>
            <a:p>
              <a:pPr algn="ctr">
                <a:lnSpc>
                  <a:spcPts val="2598"/>
                </a:lnSpc>
              </a:pPr>
            </a:p>
          </p:txBody>
        </p:sp>
      </p:grpSp>
      <p:grpSp>
        <p:nvGrpSpPr>
          <p:cNvPr name="Group 9" id="9"/>
          <p:cNvGrpSpPr/>
          <p:nvPr/>
        </p:nvGrpSpPr>
        <p:grpSpPr>
          <a:xfrm rot="0">
            <a:off x="13518799" y="790834"/>
            <a:ext cx="3740501" cy="911138"/>
            <a:chOff x="0" y="0"/>
            <a:chExt cx="1077109" cy="262370"/>
          </a:xfrm>
        </p:grpSpPr>
        <p:sp>
          <p:nvSpPr>
            <p:cNvPr name="Freeform 10" id="10"/>
            <p:cNvSpPr/>
            <p:nvPr/>
          </p:nvSpPr>
          <p:spPr>
            <a:xfrm flipH="false" flipV="false" rot="0">
              <a:off x="0" y="0"/>
              <a:ext cx="1077109" cy="262370"/>
            </a:xfrm>
            <a:custGeom>
              <a:avLst/>
              <a:gdLst/>
              <a:ahLst/>
              <a:cxnLst/>
              <a:rect r="r" b="b" t="t" l="l"/>
              <a:pathLst>
                <a:path h="262370" w="1077109">
                  <a:moveTo>
                    <a:pt x="74511" y="0"/>
                  </a:moveTo>
                  <a:lnTo>
                    <a:pt x="1002598" y="0"/>
                  </a:lnTo>
                  <a:cubicBezTo>
                    <a:pt x="1022359" y="0"/>
                    <a:pt x="1041312" y="7850"/>
                    <a:pt x="1055285" y="21824"/>
                  </a:cubicBezTo>
                  <a:cubicBezTo>
                    <a:pt x="1069259" y="35797"/>
                    <a:pt x="1077109" y="54750"/>
                    <a:pt x="1077109" y="74511"/>
                  </a:cubicBezTo>
                  <a:lnTo>
                    <a:pt x="1077109" y="187859"/>
                  </a:lnTo>
                  <a:cubicBezTo>
                    <a:pt x="1077109" y="207620"/>
                    <a:pt x="1069259" y="226573"/>
                    <a:pt x="1055285" y="240546"/>
                  </a:cubicBezTo>
                  <a:cubicBezTo>
                    <a:pt x="1041312" y="254520"/>
                    <a:pt x="1022359" y="262370"/>
                    <a:pt x="1002598" y="262370"/>
                  </a:cubicBezTo>
                  <a:lnTo>
                    <a:pt x="74511" y="262370"/>
                  </a:lnTo>
                  <a:cubicBezTo>
                    <a:pt x="54750" y="262370"/>
                    <a:pt x="35797" y="254520"/>
                    <a:pt x="21824" y="240546"/>
                  </a:cubicBezTo>
                  <a:cubicBezTo>
                    <a:pt x="7850" y="226573"/>
                    <a:pt x="0" y="207620"/>
                    <a:pt x="0" y="187859"/>
                  </a:cubicBezTo>
                  <a:lnTo>
                    <a:pt x="0" y="74511"/>
                  </a:lnTo>
                  <a:cubicBezTo>
                    <a:pt x="0" y="54750"/>
                    <a:pt x="7850" y="35797"/>
                    <a:pt x="21824" y="21824"/>
                  </a:cubicBezTo>
                  <a:cubicBezTo>
                    <a:pt x="35797" y="7850"/>
                    <a:pt x="54750" y="0"/>
                    <a:pt x="74511" y="0"/>
                  </a:cubicBezTo>
                  <a:close/>
                </a:path>
              </a:pathLst>
            </a:custGeom>
            <a:solidFill>
              <a:srgbClr val="FBC046"/>
            </a:solidFill>
          </p:spPr>
        </p:sp>
        <p:sp>
          <p:nvSpPr>
            <p:cNvPr name="TextBox 11" id="11"/>
            <p:cNvSpPr txBox="true"/>
            <p:nvPr/>
          </p:nvSpPr>
          <p:spPr>
            <a:xfrm>
              <a:off x="0" y="28575"/>
              <a:ext cx="1077109" cy="233795"/>
            </a:xfrm>
            <a:prstGeom prst="rect">
              <a:avLst/>
            </a:prstGeom>
          </p:spPr>
          <p:txBody>
            <a:bodyPr anchor="ctr" rtlCol="false" tIns="71438" lIns="71438" bIns="71438" rIns="71438"/>
            <a:lstStyle/>
            <a:p>
              <a:pPr algn="ctr">
                <a:lnSpc>
                  <a:spcPts val="2598"/>
                </a:lnSpc>
              </a:pPr>
            </a:p>
          </p:txBody>
        </p:sp>
      </p:grpSp>
      <p:grpSp>
        <p:nvGrpSpPr>
          <p:cNvPr name="Group 12" id="12"/>
          <p:cNvGrpSpPr/>
          <p:nvPr/>
        </p:nvGrpSpPr>
        <p:grpSpPr>
          <a:xfrm rot="0">
            <a:off x="14374879" y="4199334"/>
            <a:ext cx="3705330" cy="956919"/>
            <a:chOff x="0" y="0"/>
            <a:chExt cx="1066981" cy="275553"/>
          </a:xfrm>
        </p:grpSpPr>
        <p:sp>
          <p:nvSpPr>
            <p:cNvPr name="Freeform 13" id="13"/>
            <p:cNvSpPr/>
            <p:nvPr/>
          </p:nvSpPr>
          <p:spPr>
            <a:xfrm flipH="false" flipV="false" rot="0">
              <a:off x="0" y="0"/>
              <a:ext cx="1066981" cy="275553"/>
            </a:xfrm>
            <a:custGeom>
              <a:avLst/>
              <a:gdLst/>
              <a:ahLst/>
              <a:cxnLst/>
              <a:rect r="r" b="b" t="t" l="l"/>
              <a:pathLst>
                <a:path h="275553" w="1066981">
                  <a:moveTo>
                    <a:pt x="75218" y="0"/>
                  </a:moveTo>
                  <a:lnTo>
                    <a:pt x="991763" y="0"/>
                  </a:lnTo>
                  <a:cubicBezTo>
                    <a:pt x="1011712" y="0"/>
                    <a:pt x="1030844" y="7925"/>
                    <a:pt x="1044950" y="22031"/>
                  </a:cubicBezTo>
                  <a:cubicBezTo>
                    <a:pt x="1059057" y="36137"/>
                    <a:pt x="1066981" y="55269"/>
                    <a:pt x="1066981" y="75218"/>
                  </a:cubicBezTo>
                  <a:lnTo>
                    <a:pt x="1066981" y="200335"/>
                  </a:lnTo>
                  <a:cubicBezTo>
                    <a:pt x="1066981" y="220284"/>
                    <a:pt x="1059057" y="239416"/>
                    <a:pt x="1044950" y="253522"/>
                  </a:cubicBezTo>
                  <a:cubicBezTo>
                    <a:pt x="1030844" y="267628"/>
                    <a:pt x="1011712" y="275553"/>
                    <a:pt x="991763" y="275553"/>
                  </a:cubicBezTo>
                  <a:lnTo>
                    <a:pt x="75218" y="275553"/>
                  </a:lnTo>
                  <a:cubicBezTo>
                    <a:pt x="55269" y="275553"/>
                    <a:pt x="36137" y="267628"/>
                    <a:pt x="22031" y="253522"/>
                  </a:cubicBezTo>
                  <a:cubicBezTo>
                    <a:pt x="7925" y="239416"/>
                    <a:pt x="0" y="220284"/>
                    <a:pt x="0" y="200335"/>
                  </a:cubicBezTo>
                  <a:lnTo>
                    <a:pt x="0" y="75218"/>
                  </a:lnTo>
                  <a:cubicBezTo>
                    <a:pt x="0" y="55269"/>
                    <a:pt x="7925" y="36137"/>
                    <a:pt x="22031" y="22031"/>
                  </a:cubicBezTo>
                  <a:cubicBezTo>
                    <a:pt x="36137" y="7925"/>
                    <a:pt x="55269" y="0"/>
                    <a:pt x="75218" y="0"/>
                  </a:cubicBezTo>
                  <a:close/>
                </a:path>
              </a:pathLst>
            </a:custGeom>
            <a:gradFill rotWithShape="true">
              <a:gsLst>
                <a:gs pos="0">
                  <a:srgbClr val="FF3131">
                    <a:alpha val="100000"/>
                  </a:srgbClr>
                </a:gs>
                <a:gs pos="100000">
                  <a:srgbClr val="FF914D">
                    <a:alpha val="100000"/>
                  </a:srgbClr>
                </a:gs>
              </a:gsLst>
              <a:lin ang="0"/>
            </a:gradFill>
          </p:spPr>
        </p:sp>
        <p:sp>
          <p:nvSpPr>
            <p:cNvPr name="TextBox 14" id="14"/>
            <p:cNvSpPr txBox="true"/>
            <p:nvPr/>
          </p:nvSpPr>
          <p:spPr>
            <a:xfrm>
              <a:off x="0" y="28575"/>
              <a:ext cx="1066981" cy="246978"/>
            </a:xfrm>
            <a:prstGeom prst="rect">
              <a:avLst/>
            </a:prstGeom>
          </p:spPr>
          <p:txBody>
            <a:bodyPr anchor="ctr" rtlCol="false" tIns="71438" lIns="71438" bIns="71438" rIns="71438"/>
            <a:lstStyle/>
            <a:p>
              <a:pPr algn="ctr">
                <a:lnSpc>
                  <a:spcPts val="2598"/>
                </a:lnSpc>
              </a:pPr>
            </a:p>
          </p:txBody>
        </p:sp>
      </p:grpSp>
      <p:grpSp>
        <p:nvGrpSpPr>
          <p:cNvPr name="Group 15" id="15"/>
          <p:cNvGrpSpPr/>
          <p:nvPr/>
        </p:nvGrpSpPr>
        <p:grpSpPr>
          <a:xfrm rot="0">
            <a:off x="13649466" y="7420910"/>
            <a:ext cx="3479167" cy="2704251"/>
            <a:chOff x="0" y="0"/>
            <a:chExt cx="1001856" cy="778712"/>
          </a:xfrm>
        </p:grpSpPr>
        <p:sp>
          <p:nvSpPr>
            <p:cNvPr name="Freeform 16" id="16"/>
            <p:cNvSpPr/>
            <p:nvPr/>
          </p:nvSpPr>
          <p:spPr>
            <a:xfrm flipH="false" flipV="false" rot="0">
              <a:off x="0" y="0"/>
              <a:ext cx="1001856" cy="778712"/>
            </a:xfrm>
            <a:custGeom>
              <a:avLst/>
              <a:gdLst/>
              <a:ahLst/>
              <a:cxnLst/>
              <a:rect r="r" b="b" t="t" l="l"/>
              <a:pathLst>
                <a:path h="778712" w="1001856">
                  <a:moveTo>
                    <a:pt x="80108" y="0"/>
                  </a:moveTo>
                  <a:lnTo>
                    <a:pt x="921748" y="0"/>
                  </a:lnTo>
                  <a:cubicBezTo>
                    <a:pt x="942994" y="0"/>
                    <a:pt x="963369" y="8440"/>
                    <a:pt x="978393" y="23463"/>
                  </a:cubicBezTo>
                  <a:cubicBezTo>
                    <a:pt x="993416" y="38486"/>
                    <a:pt x="1001856" y="58862"/>
                    <a:pt x="1001856" y="80108"/>
                  </a:cubicBezTo>
                  <a:lnTo>
                    <a:pt x="1001856" y="698604"/>
                  </a:lnTo>
                  <a:cubicBezTo>
                    <a:pt x="1001856" y="719850"/>
                    <a:pt x="993416" y="740226"/>
                    <a:pt x="978393" y="755249"/>
                  </a:cubicBezTo>
                  <a:cubicBezTo>
                    <a:pt x="963369" y="770272"/>
                    <a:pt x="942994" y="778712"/>
                    <a:pt x="921748" y="778712"/>
                  </a:cubicBezTo>
                  <a:lnTo>
                    <a:pt x="80108" y="778712"/>
                  </a:lnTo>
                  <a:cubicBezTo>
                    <a:pt x="58862" y="778712"/>
                    <a:pt x="38486" y="770272"/>
                    <a:pt x="23463" y="755249"/>
                  </a:cubicBezTo>
                  <a:cubicBezTo>
                    <a:pt x="8440" y="740226"/>
                    <a:pt x="0" y="719850"/>
                    <a:pt x="0" y="698604"/>
                  </a:cubicBezTo>
                  <a:lnTo>
                    <a:pt x="0" y="80108"/>
                  </a:lnTo>
                  <a:cubicBezTo>
                    <a:pt x="0" y="58862"/>
                    <a:pt x="8440" y="38486"/>
                    <a:pt x="23463" y="23463"/>
                  </a:cubicBezTo>
                  <a:cubicBezTo>
                    <a:pt x="38486" y="8440"/>
                    <a:pt x="58862" y="0"/>
                    <a:pt x="80108" y="0"/>
                  </a:cubicBezTo>
                  <a:close/>
                </a:path>
              </a:pathLst>
            </a:custGeom>
            <a:solidFill>
              <a:srgbClr val="C2EBE3"/>
            </a:solidFill>
          </p:spPr>
        </p:sp>
        <p:sp>
          <p:nvSpPr>
            <p:cNvPr name="TextBox 17" id="17"/>
            <p:cNvSpPr txBox="true"/>
            <p:nvPr/>
          </p:nvSpPr>
          <p:spPr>
            <a:xfrm>
              <a:off x="0" y="28575"/>
              <a:ext cx="1001856" cy="750137"/>
            </a:xfrm>
            <a:prstGeom prst="rect">
              <a:avLst/>
            </a:prstGeom>
          </p:spPr>
          <p:txBody>
            <a:bodyPr anchor="ctr" rtlCol="false" tIns="71438" lIns="71438" bIns="71438" rIns="71438"/>
            <a:lstStyle/>
            <a:p>
              <a:pPr algn="ctr">
                <a:lnSpc>
                  <a:spcPts val="2598"/>
                </a:lnSpc>
              </a:pPr>
            </a:p>
          </p:txBody>
        </p:sp>
      </p:grpSp>
      <p:sp>
        <p:nvSpPr>
          <p:cNvPr name="Freeform 18" id="18"/>
          <p:cNvSpPr/>
          <p:nvPr/>
        </p:nvSpPr>
        <p:spPr>
          <a:xfrm flipH="false" flipV="false" rot="-1643804">
            <a:off x="11532564" y="2133232"/>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19" id="19"/>
          <p:cNvSpPr/>
          <p:nvPr/>
        </p:nvSpPr>
        <p:spPr>
          <a:xfrm flipH="false" flipV="false" rot="204962">
            <a:off x="12162412" y="4395982"/>
            <a:ext cx="2196191" cy="611817"/>
          </a:xfrm>
          <a:custGeom>
            <a:avLst/>
            <a:gdLst/>
            <a:ahLst/>
            <a:cxnLst/>
            <a:rect r="r" b="b" t="t" l="l"/>
            <a:pathLst>
              <a:path h="611817" w="2196191">
                <a:moveTo>
                  <a:pt x="0" y="0"/>
                </a:moveTo>
                <a:lnTo>
                  <a:pt x="2196190" y="0"/>
                </a:lnTo>
                <a:lnTo>
                  <a:pt x="2196190"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0" id="20"/>
          <p:cNvSpPr/>
          <p:nvPr/>
        </p:nvSpPr>
        <p:spPr>
          <a:xfrm flipH="false" flipV="false" rot="1664037">
            <a:off x="11532564" y="6909979"/>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1" id="21"/>
          <p:cNvSpPr/>
          <p:nvPr/>
        </p:nvSpPr>
        <p:spPr>
          <a:xfrm flipH="false" flipV="false" rot="-8767587">
            <a:off x="4718152" y="2101483"/>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2" id="22"/>
          <p:cNvSpPr/>
          <p:nvPr/>
        </p:nvSpPr>
        <p:spPr>
          <a:xfrm flipH="false" flipV="false" rot="-10366412">
            <a:off x="4042185" y="4395982"/>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3" id="23"/>
          <p:cNvSpPr/>
          <p:nvPr/>
        </p:nvSpPr>
        <p:spPr>
          <a:xfrm flipH="false" flipV="false" rot="9139054">
            <a:off x="4441957" y="6881287"/>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4" id="24"/>
          <p:cNvSpPr/>
          <p:nvPr/>
        </p:nvSpPr>
        <p:spPr>
          <a:xfrm flipH="false" flipV="false" rot="-6001816">
            <a:off x="6183916" y="7185653"/>
            <a:ext cx="1532535" cy="1396000"/>
          </a:xfrm>
          <a:custGeom>
            <a:avLst/>
            <a:gdLst/>
            <a:ahLst/>
            <a:cxnLst/>
            <a:rect r="r" b="b" t="t" l="l"/>
            <a:pathLst>
              <a:path h="1396000" w="1532535">
                <a:moveTo>
                  <a:pt x="0" y="0"/>
                </a:moveTo>
                <a:lnTo>
                  <a:pt x="1532535" y="0"/>
                </a:lnTo>
                <a:lnTo>
                  <a:pt x="1532535" y="1396001"/>
                </a:lnTo>
                <a:lnTo>
                  <a:pt x="0" y="1396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25" id="25"/>
          <p:cNvPicPr>
            <a:picLocks noChangeAspect="true"/>
          </p:cNvPicPr>
          <p:nvPr/>
        </p:nvPicPr>
        <p:blipFill>
          <a:blip r:embed="rId6"/>
          <a:srcRect l="0" t="0" r="0" b="0"/>
          <a:stretch>
            <a:fillRect/>
          </a:stretch>
        </p:blipFill>
        <p:spPr>
          <a:xfrm flipH="false" flipV="false" rot="0">
            <a:off x="-333730" y="5300617"/>
            <a:ext cx="2724861" cy="2724861"/>
          </a:xfrm>
          <a:prstGeom prst="rect">
            <a:avLst/>
          </a:prstGeom>
        </p:spPr>
      </p:pic>
      <p:sp>
        <p:nvSpPr>
          <p:cNvPr name="Freeform 26" id="26"/>
          <p:cNvSpPr/>
          <p:nvPr/>
        </p:nvSpPr>
        <p:spPr>
          <a:xfrm flipH="false" flipV="false" rot="9804846">
            <a:off x="10482691" y="7174088"/>
            <a:ext cx="1532535" cy="1396000"/>
          </a:xfrm>
          <a:custGeom>
            <a:avLst/>
            <a:gdLst/>
            <a:ahLst/>
            <a:cxnLst/>
            <a:rect r="r" b="b" t="t" l="l"/>
            <a:pathLst>
              <a:path h="1396000" w="1532535">
                <a:moveTo>
                  <a:pt x="0" y="0"/>
                </a:moveTo>
                <a:lnTo>
                  <a:pt x="1532535" y="0"/>
                </a:lnTo>
                <a:lnTo>
                  <a:pt x="1532535" y="1396000"/>
                </a:lnTo>
                <a:lnTo>
                  <a:pt x="0" y="139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7368047" y="246323"/>
            <a:ext cx="807331" cy="782377"/>
          </a:xfrm>
          <a:custGeom>
            <a:avLst/>
            <a:gdLst/>
            <a:ahLst/>
            <a:cxnLst/>
            <a:rect r="r" b="b" t="t" l="l"/>
            <a:pathLst>
              <a:path h="782377" w="807331">
                <a:moveTo>
                  <a:pt x="0" y="0"/>
                </a:moveTo>
                <a:lnTo>
                  <a:pt x="807331" y="0"/>
                </a:lnTo>
                <a:lnTo>
                  <a:pt x="807331" y="782377"/>
                </a:lnTo>
                <a:lnTo>
                  <a:pt x="0" y="7823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710771">
            <a:off x="17342488" y="7695349"/>
            <a:ext cx="1475443" cy="1688150"/>
          </a:xfrm>
          <a:custGeom>
            <a:avLst/>
            <a:gdLst/>
            <a:ahLst/>
            <a:cxnLst/>
            <a:rect r="r" b="b" t="t" l="l"/>
            <a:pathLst>
              <a:path h="1688150" w="1475443">
                <a:moveTo>
                  <a:pt x="0" y="0"/>
                </a:moveTo>
                <a:lnTo>
                  <a:pt x="1475443" y="0"/>
                </a:lnTo>
                <a:lnTo>
                  <a:pt x="1475443" y="1688150"/>
                </a:lnTo>
                <a:lnTo>
                  <a:pt x="0" y="16881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1988245">
            <a:off x="661343" y="2235630"/>
            <a:ext cx="1964608" cy="982304"/>
          </a:xfrm>
          <a:custGeom>
            <a:avLst/>
            <a:gdLst/>
            <a:ahLst/>
            <a:cxnLst/>
            <a:rect r="r" b="b" t="t" l="l"/>
            <a:pathLst>
              <a:path h="982304" w="1964608">
                <a:moveTo>
                  <a:pt x="0" y="0"/>
                </a:moveTo>
                <a:lnTo>
                  <a:pt x="1964608" y="0"/>
                </a:lnTo>
                <a:lnTo>
                  <a:pt x="1964608" y="982305"/>
                </a:lnTo>
                <a:lnTo>
                  <a:pt x="0" y="9823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0" id="30"/>
          <p:cNvGrpSpPr/>
          <p:nvPr/>
        </p:nvGrpSpPr>
        <p:grpSpPr>
          <a:xfrm rot="0">
            <a:off x="1028700" y="801554"/>
            <a:ext cx="3705330" cy="976981"/>
            <a:chOff x="0" y="0"/>
            <a:chExt cx="1066981" cy="281330"/>
          </a:xfrm>
        </p:grpSpPr>
        <p:sp>
          <p:nvSpPr>
            <p:cNvPr name="Freeform 31" id="31"/>
            <p:cNvSpPr/>
            <p:nvPr/>
          </p:nvSpPr>
          <p:spPr>
            <a:xfrm flipH="false" flipV="false" rot="0">
              <a:off x="0" y="0"/>
              <a:ext cx="1066981" cy="281330"/>
            </a:xfrm>
            <a:custGeom>
              <a:avLst/>
              <a:gdLst/>
              <a:ahLst/>
              <a:cxnLst/>
              <a:rect r="r" b="b" t="t" l="l"/>
              <a:pathLst>
                <a:path h="281330" w="1066981">
                  <a:moveTo>
                    <a:pt x="75218" y="0"/>
                  </a:moveTo>
                  <a:lnTo>
                    <a:pt x="991763" y="0"/>
                  </a:lnTo>
                  <a:cubicBezTo>
                    <a:pt x="1011712" y="0"/>
                    <a:pt x="1030844" y="7925"/>
                    <a:pt x="1044950" y="22031"/>
                  </a:cubicBezTo>
                  <a:cubicBezTo>
                    <a:pt x="1059057" y="36137"/>
                    <a:pt x="1066981" y="55269"/>
                    <a:pt x="1066981" y="75218"/>
                  </a:cubicBezTo>
                  <a:lnTo>
                    <a:pt x="1066981" y="206111"/>
                  </a:lnTo>
                  <a:cubicBezTo>
                    <a:pt x="1066981" y="226061"/>
                    <a:pt x="1059057" y="245193"/>
                    <a:pt x="1044950" y="259299"/>
                  </a:cubicBezTo>
                  <a:cubicBezTo>
                    <a:pt x="1030844" y="273405"/>
                    <a:pt x="1011712" y="281330"/>
                    <a:pt x="991763" y="281330"/>
                  </a:cubicBezTo>
                  <a:lnTo>
                    <a:pt x="75218" y="281330"/>
                  </a:lnTo>
                  <a:cubicBezTo>
                    <a:pt x="55269" y="281330"/>
                    <a:pt x="36137" y="273405"/>
                    <a:pt x="22031" y="259299"/>
                  </a:cubicBezTo>
                  <a:cubicBezTo>
                    <a:pt x="7925" y="245193"/>
                    <a:pt x="0" y="226061"/>
                    <a:pt x="0" y="206111"/>
                  </a:cubicBezTo>
                  <a:lnTo>
                    <a:pt x="0" y="75218"/>
                  </a:lnTo>
                  <a:cubicBezTo>
                    <a:pt x="0" y="55269"/>
                    <a:pt x="7925" y="36137"/>
                    <a:pt x="22031" y="22031"/>
                  </a:cubicBezTo>
                  <a:cubicBezTo>
                    <a:pt x="36137" y="7925"/>
                    <a:pt x="55269" y="0"/>
                    <a:pt x="75218" y="0"/>
                  </a:cubicBezTo>
                  <a:close/>
                </a:path>
              </a:pathLst>
            </a:custGeom>
            <a:solidFill>
              <a:srgbClr val="FDF6F2"/>
            </a:solidFill>
          </p:spPr>
        </p:sp>
        <p:sp>
          <p:nvSpPr>
            <p:cNvPr name="TextBox 32" id="32"/>
            <p:cNvSpPr txBox="true"/>
            <p:nvPr/>
          </p:nvSpPr>
          <p:spPr>
            <a:xfrm>
              <a:off x="0" y="28575"/>
              <a:ext cx="1066981" cy="252755"/>
            </a:xfrm>
            <a:prstGeom prst="rect">
              <a:avLst/>
            </a:prstGeom>
          </p:spPr>
          <p:txBody>
            <a:bodyPr anchor="ctr" rtlCol="false" tIns="71438" lIns="71438" bIns="71438" rIns="71438"/>
            <a:lstStyle/>
            <a:p>
              <a:pPr algn="ctr">
                <a:lnSpc>
                  <a:spcPts val="2598"/>
                </a:lnSpc>
              </a:pPr>
            </a:p>
          </p:txBody>
        </p:sp>
      </p:grpSp>
      <p:sp>
        <p:nvSpPr>
          <p:cNvPr name="Freeform 33" id="33"/>
          <p:cNvSpPr/>
          <p:nvPr/>
        </p:nvSpPr>
        <p:spPr>
          <a:xfrm flipH="false" flipV="false" rot="0">
            <a:off x="16019300" y="2208647"/>
            <a:ext cx="1165624" cy="1484011"/>
          </a:xfrm>
          <a:custGeom>
            <a:avLst/>
            <a:gdLst/>
            <a:ahLst/>
            <a:cxnLst/>
            <a:rect r="r" b="b" t="t" l="l"/>
            <a:pathLst>
              <a:path h="1484011" w="1165624">
                <a:moveTo>
                  <a:pt x="0" y="0"/>
                </a:moveTo>
                <a:lnTo>
                  <a:pt x="1165623" y="0"/>
                </a:lnTo>
                <a:lnTo>
                  <a:pt x="1165623" y="1484012"/>
                </a:lnTo>
                <a:lnTo>
                  <a:pt x="0" y="14840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34" id="34"/>
          <p:cNvGrpSpPr>
            <a:grpSpLocks noChangeAspect="true"/>
          </p:cNvGrpSpPr>
          <p:nvPr/>
        </p:nvGrpSpPr>
        <p:grpSpPr>
          <a:xfrm rot="-1502603">
            <a:off x="362737" y="212024"/>
            <a:ext cx="590553" cy="487452"/>
            <a:chOff x="0" y="0"/>
            <a:chExt cx="2138680" cy="1765300"/>
          </a:xfrm>
        </p:grpSpPr>
        <p:sp>
          <p:nvSpPr>
            <p:cNvPr name="Freeform 35" id="35"/>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FFFFF"/>
            </a:solidFill>
          </p:spPr>
        </p:sp>
      </p:grpSp>
      <p:pic>
        <p:nvPicPr>
          <p:cNvPr name="Picture 36" id="36"/>
          <p:cNvPicPr>
            <a:picLocks noChangeAspect="true"/>
          </p:cNvPicPr>
          <p:nvPr/>
        </p:nvPicPr>
        <p:blipFill>
          <a:blip r:embed="rId15"/>
          <a:srcRect l="0" t="0" r="0" b="0"/>
          <a:stretch>
            <a:fillRect/>
          </a:stretch>
        </p:blipFill>
        <p:spPr>
          <a:xfrm flipH="false" flipV="false" rot="0">
            <a:off x="8229422" y="7420910"/>
            <a:ext cx="1847780" cy="2584308"/>
          </a:xfrm>
          <a:prstGeom prst="rect">
            <a:avLst/>
          </a:prstGeom>
        </p:spPr>
      </p:pic>
      <p:sp>
        <p:nvSpPr>
          <p:cNvPr name="TextBox 37" id="37"/>
          <p:cNvSpPr txBox="true"/>
          <p:nvPr/>
        </p:nvSpPr>
        <p:spPr>
          <a:xfrm rot="0">
            <a:off x="552615" y="3730759"/>
            <a:ext cx="3088337" cy="1628180"/>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What statistical methods were used to analyze the data?</a:t>
            </a:r>
          </a:p>
        </p:txBody>
      </p:sp>
      <p:sp>
        <p:nvSpPr>
          <p:cNvPr name="TextBox 38" id="38"/>
          <p:cNvSpPr txBox="true"/>
          <p:nvPr/>
        </p:nvSpPr>
        <p:spPr>
          <a:xfrm rot="0">
            <a:off x="1337197" y="8319419"/>
            <a:ext cx="3088337" cy="1226344"/>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What is the context of the statistic?</a:t>
            </a:r>
          </a:p>
        </p:txBody>
      </p:sp>
      <p:sp>
        <p:nvSpPr>
          <p:cNvPr name="TextBox 39" id="39"/>
          <p:cNvSpPr txBox="true"/>
          <p:nvPr/>
        </p:nvSpPr>
        <p:spPr>
          <a:xfrm rot="0">
            <a:off x="14683376" y="4273684"/>
            <a:ext cx="3088337" cy="824508"/>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Who is presenting the statistic?</a:t>
            </a:r>
          </a:p>
        </p:txBody>
      </p:sp>
      <p:sp>
        <p:nvSpPr>
          <p:cNvPr name="TextBox 40" id="40"/>
          <p:cNvSpPr txBox="true"/>
          <p:nvPr/>
        </p:nvSpPr>
        <p:spPr>
          <a:xfrm rot="0">
            <a:off x="13844881" y="822268"/>
            <a:ext cx="3088337" cy="839986"/>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What is the margin of error?</a:t>
            </a:r>
          </a:p>
        </p:txBody>
      </p:sp>
      <p:sp>
        <p:nvSpPr>
          <p:cNvPr name="TextBox 41" id="41"/>
          <p:cNvSpPr txBox="true"/>
          <p:nvPr/>
        </p:nvSpPr>
        <p:spPr>
          <a:xfrm rot="0">
            <a:off x="13794380" y="7562903"/>
            <a:ext cx="3088337" cy="2431852"/>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Are there alternative ways to analyze the data that might lead to different conclusions?</a:t>
            </a:r>
          </a:p>
        </p:txBody>
      </p:sp>
      <p:sp>
        <p:nvSpPr>
          <p:cNvPr name="TextBox 42" id="42"/>
          <p:cNvSpPr txBox="true"/>
          <p:nvPr/>
        </p:nvSpPr>
        <p:spPr>
          <a:xfrm rot="0">
            <a:off x="1337197" y="877464"/>
            <a:ext cx="3088337" cy="824508"/>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Who collected the data?</a:t>
            </a:r>
          </a:p>
        </p:txBody>
      </p:sp>
      <p:sp>
        <p:nvSpPr>
          <p:cNvPr name="TextBox 43" id="43"/>
          <p:cNvSpPr txBox="true"/>
          <p:nvPr/>
        </p:nvSpPr>
        <p:spPr>
          <a:xfrm rot="0">
            <a:off x="6654572" y="3143661"/>
            <a:ext cx="4695933" cy="38233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Asap Bold"/>
              </a:rPr>
              <a:t> To avoid being misled by statisticulation, what kinds of questions should you ask about any statistics before you use them? </a:t>
            </a:r>
          </a:p>
        </p:txBody>
      </p:sp>
      <p:sp>
        <p:nvSpPr>
          <p:cNvPr name="TextBox 44" id="44"/>
          <p:cNvSpPr txBox="true"/>
          <p:nvPr/>
        </p:nvSpPr>
        <p:spPr>
          <a:xfrm rot="0">
            <a:off x="5816247" y="320451"/>
            <a:ext cx="5813910" cy="1623060"/>
          </a:xfrm>
          <a:prstGeom prst="rect">
            <a:avLst/>
          </a:prstGeom>
        </p:spPr>
        <p:txBody>
          <a:bodyPr anchor="t" rtlCol="false" tIns="0" lIns="0" bIns="0" rIns="0">
            <a:spAutoFit/>
          </a:bodyPr>
          <a:lstStyle/>
          <a:p>
            <a:pPr algn="ctr" marL="0" indent="0" lvl="0">
              <a:lnSpc>
                <a:spcPts val="6480"/>
              </a:lnSpc>
            </a:pPr>
            <a:r>
              <a:rPr lang="en-US" sz="4800">
                <a:solidFill>
                  <a:srgbClr val="000000"/>
                </a:solidFill>
                <a:latin typeface="Asap Bold"/>
              </a:rPr>
              <a:t>3. Activities &amp; Dicussion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6F2"/>
        </a:solidFill>
      </p:bgPr>
    </p:bg>
    <p:spTree>
      <p:nvGrpSpPr>
        <p:cNvPr id="1" name=""/>
        <p:cNvGrpSpPr/>
        <p:nvPr/>
      </p:nvGrpSpPr>
      <p:grpSpPr>
        <a:xfrm>
          <a:off x="0" y="0"/>
          <a:ext cx="0" cy="0"/>
          <a:chOff x="0" y="0"/>
          <a:chExt cx="0" cy="0"/>
        </a:xfrm>
      </p:grpSpPr>
      <p:sp>
        <p:nvSpPr>
          <p:cNvPr name="Freeform 2" id="2"/>
          <p:cNvSpPr/>
          <p:nvPr/>
        </p:nvSpPr>
        <p:spPr>
          <a:xfrm flipH="false" flipV="false" rot="575316">
            <a:off x="8351781" y="3815443"/>
            <a:ext cx="1421402" cy="1442382"/>
          </a:xfrm>
          <a:custGeom>
            <a:avLst/>
            <a:gdLst/>
            <a:ahLst/>
            <a:cxnLst/>
            <a:rect r="r" b="b" t="t" l="l"/>
            <a:pathLst>
              <a:path h="1442382" w="1421402">
                <a:moveTo>
                  <a:pt x="0" y="0"/>
                </a:moveTo>
                <a:lnTo>
                  <a:pt x="1421402" y="0"/>
                </a:lnTo>
                <a:lnTo>
                  <a:pt x="1421402" y="1442383"/>
                </a:lnTo>
                <a:lnTo>
                  <a:pt x="0" y="1442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12952">
            <a:off x="12252407" y="3094252"/>
            <a:ext cx="1182652" cy="1442382"/>
          </a:xfrm>
          <a:custGeom>
            <a:avLst/>
            <a:gdLst/>
            <a:ahLst/>
            <a:cxnLst/>
            <a:rect r="r" b="b" t="t" l="l"/>
            <a:pathLst>
              <a:path h="1442382" w="1182652">
                <a:moveTo>
                  <a:pt x="0" y="0"/>
                </a:moveTo>
                <a:lnTo>
                  <a:pt x="1182652" y="0"/>
                </a:lnTo>
                <a:lnTo>
                  <a:pt x="1182652" y="1442383"/>
                </a:lnTo>
                <a:lnTo>
                  <a:pt x="0" y="14423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590152" y="1028700"/>
            <a:ext cx="1009667" cy="1442382"/>
          </a:xfrm>
          <a:custGeom>
            <a:avLst/>
            <a:gdLst/>
            <a:ahLst/>
            <a:cxnLst/>
            <a:rect r="r" b="b" t="t" l="l"/>
            <a:pathLst>
              <a:path h="1442382" w="1009667">
                <a:moveTo>
                  <a:pt x="0" y="0"/>
                </a:moveTo>
                <a:lnTo>
                  <a:pt x="1009667" y="0"/>
                </a:lnTo>
                <a:lnTo>
                  <a:pt x="1009667" y="1442382"/>
                </a:lnTo>
                <a:lnTo>
                  <a:pt x="0" y="14423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449639" y="9258300"/>
            <a:ext cx="1546414" cy="1442382"/>
          </a:xfrm>
          <a:custGeom>
            <a:avLst/>
            <a:gdLst/>
            <a:ahLst/>
            <a:cxnLst/>
            <a:rect r="r" b="b" t="t" l="l"/>
            <a:pathLst>
              <a:path h="1442382" w="1546414">
                <a:moveTo>
                  <a:pt x="0" y="0"/>
                </a:moveTo>
                <a:lnTo>
                  <a:pt x="1546414" y="0"/>
                </a:lnTo>
                <a:lnTo>
                  <a:pt x="1546414" y="1442382"/>
                </a:lnTo>
                <a:lnTo>
                  <a:pt x="0" y="14423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565709" y="7815918"/>
            <a:ext cx="576953" cy="1442382"/>
          </a:xfrm>
          <a:custGeom>
            <a:avLst/>
            <a:gdLst/>
            <a:ahLst/>
            <a:cxnLst/>
            <a:rect r="r" b="b" t="t" l="l"/>
            <a:pathLst>
              <a:path h="1442382" w="576953">
                <a:moveTo>
                  <a:pt x="0" y="0"/>
                </a:moveTo>
                <a:lnTo>
                  <a:pt x="576952" y="0"/>
                </a:lnTo>
                <a:lnTo>
                  <a:pt x="576952" y="1442382"/>
                </a:lnTo>
                <a:lnTo>
                  <a:pt x="0" y="14423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853467">
            <a:off x="9773183" y="9258300"/>
            <a:ext cx="781509" cy="1442382"/>
          </a:xfrm>
          <a:custGeom>
            <a:avLst/>
            <a:gdLst/>
            <a:ahLst/>
            <a:cxnLst/>
            <a:rect r="r" b="b" t="t" l="l"/>
            <a:pathLst>
              <a:path h="1442382" w="781509">
                <a:moveTo>
                  <a:pt x="0" y="0"/>
                </a:moveTo>
                <a:lnTo>
                  <a:pt x="781509" y="0"/>
                </a:lnTo>
                <a:lnTo>
                  <a:pt x="781509" y="1442382"/>
                </a:lnTo>
                <a:lnTo>
                  <a:pt x="0" y="14423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432187">
            <a:off x="6390841" y="7815918"/>
            <a:ext cx="1408289" cy="1442382"/>
          </a:xfrm>
          <a:custGeom>
            <a:avLst/>
            <a:gdLst/>
            <a:ahLst/>
            <a:cxnLst/>
            <a:rect r="r" b="b" t="t" l="l"/>
            <a:pathLst>
              <a:path h="1442382" w="1408289">
                <a:moveTo>
                  <a:pt x="0" y="0"/>
                </a:moveTo>
                <a:lnTo>
                  <a:pt x="1408289" y="0"/>
                </a:lnTo>
                <a:lnTo>
                  <a:pt x="1408289" y="1442382"/>
                </a:lnTo>
                <a:lnTo>
                  <a:pt x="0" y="14423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311780">
            <a:off x="3517725" y="9258300"/>
            <a:ext cx="1054250" cy="1442382"/>
          </a:xfrm>
          <a:custGeom>
            <a:avLst/>
            <a:gdLst/>
            <a:ahLst/>
            <a:cxnLst/>
            <a:rect r="r" b="b" t="t" l="l"/>
            <a:pathLst>
              <a:path h="1442382" w="1054250">
                <a:moveTo>
                  <a:pt x="0" y="0"/>
                </a:moveTo>
                <a:lnTo>
                  <a:pt x="1054250" y="0"/>
                </a:lnTo>
                <a:lnTo>
                  <a:pt x="1054250" y="1442382"/>
                </a:lnTo>
                <a:lnTo>
                  <a:pt x="0" y="14423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489782">
            <a:off x="-31481" y="7383738"/>
            <a:ext cx="984910" cy="1480055"/>
          </a:xfrm>
          <a:custGeom>
            <a:avLst/>
            <a:gdLst/>
            <a:ahLst/>
            <a:cxnLst/>
            <a:rect r="r" b="b" t="t" l="l"/>
            <a:pathLst>
              <a:path h="1480055" w="984910">
                <a:moveTo>
                  <a:pt x="0" y="0"/>
                </a:moveTo>
                <a:lnTo>
                  <a:pt x="984910" y="0"/>
                </a:lnTo>
                <a:lnTo>
                  <a:pt x="984910" y="1480056"/>
                </a:lnTo>
                <a:lnTo>
                  <a:pt x="0" y="14800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1064009">
            <a:off x="1827169" y="70439"/>
            <a:ext cx="1382064" cy="1442382"/>
          </a:xfrm>
          <a:custGeom>
            <a:avLst/>
            <a:gdLst/>
            <a:ahLst/>
            <a:cxnLst/>
            <a:rect r="r" b="b" t="t" l="l"/>
            <a:pathLst>
              <a:path h="1442382" w="1382064">
                <a:moveTo>
                  <a:pt x="0" y="0"/>
                </a:moveTo>
                <a:lnTo>
                  <a:pt x="1382065" y="0"/>
                </a:lnTo>
                <a:lnTo>
                  <a:pt x="1382065" y="1442383"/>
                </a:lnTo>
                <a:lnTo>
                  <a:pt x="0" y="144238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838123" y="3208578"/>
            <a:ext cx="932748" cy="1812762"/>
          </a:xfrm>
          <a:custGeom>
            <a:avLst/>
            <a:gdLst/>
            <a:ahLst/>
            <a:cxnLst/>
            <a:rect r="r" b="b" t="t" l="l"/>
            <a:pathLst>
              <a:path h="1812762" w="932748">
                <a:moveTo>
                  <a:pt x="0" y="0"/>
                </a:moveTo>
                <a:lnTo>
                  <a:pt x="932748" y="0"/>
                </a:lnTo>
                <a:lnTo>
                  <a:pt x="932748" y="1812762"/>
                </a:lnTo>
                <a:lnTo>
                  <a:pt x="0" y="181276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4521071" y="3508093"/>
            <a:ext cx="1784898" cy="1213731"/>
          </a:xfrm>
          <a:custGeom>
            <a:avLst/>
            <a:gdLst/>
            <a:ahLst/>
            <a:cxnLst/>
            <a:rect r="r" b="b" t="t" l="l"/>
            <a:pathLst>
              <a:path h="1213731" w="1784898">
                <a:moveTo>
                  <a:pt x="0" y="0"/>
                </a:moveTo>
                <a:lnTo>
                  <a:pt x="1784898" y="0"/>
                </a:lnTo>
                <a:lnTo>
                  <a:pt x="1784898" y="1213731"/>
                </a:lnTo>
                <a:lnTo>
                  <a:pt x="0" y="121373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382980">
            <a:off x="10797427" y="-62283"/>
            <a:ext cx="862807" cy="1442382"/>
          </a:xfrm>
          <a:custGeom>
            <a:avLst/>
            <a:gdLst/>
            <a:ahLst/>
            <a:cxnLst/>
            <a:rect r="r" b="b" t="t" l="l"/>
            <a:pathLst>
              <a:path h="1442382" w="862807">
                <a:moveTo>
                  <a:pt x="0" y="0"/>
                </a:moveTo>
                <a:lnTo>
                  <a:pt x="862807" y="0"/>
                </a:lnTo>
                <a:lnTo>
                  <a:pt x="862807" y="1442382"/>
                </a:lnTo>
                <a:lnTo>
                  <a:pt x="0" y="144238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560627">
            <a:off x="14531412" y="702398"/>
            <a:ext cx="1567807" cy="1442382"/>
          </a:xfrm>
          <a:custGeom>
            <a:avLst/>
            <a:gdLst/>
            <a:ahLst/>
            <a:cxnLst/>
            <a:rect r="r" b="b" t="t" l="l"/>
            <a:pathLst>
              <a:path h="1442382" w="1567807">
                <a:moveTo>
                  <a:pt x="0" y="0"/>
                </a:moveTo>
                <a:lnTo>
                  <a:pt x="1567806" y="0"/>
                </a:lnTo>
                <a:lnTo>
                  <a:pt x="1567806" y="1442382"/>
                </a:lnTo>
                <a:lnTo>
                  <a:pt x="0" y="144238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788761">
            <a:off x="14817691" y="5143500"/>
            <a:ext cx="1240449" cy="1442382"/>
          </a:xfrm>
          <a:custGeom>
            <a:avLst/>
            <a:gdLst/>
            <a:ahLst/>
            <a:cxnLst/>
            <a:rect r="r" b="b" t="t" l="l"/>
            <a:pathLst>
              <a:path h="1442382" w="1240449">
                <a:moveTo>
                  <a:pt x="0" y="0"/>
                </a:moveTo>
                <a:lnTo>
                  <a:pt x="1240448" y="0"/>
                </a:lnTo>
                <a:lnTo>
                  <a:pt x="1240448" y="1442382"/>
                </a:lnTo>
                <a:lnTo>
                  <a:pt x="0" y="144238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359517">
            <a:off x="16742600" y="6600121"/>
            <a:ext cx="2023750" cy="1442382"/>
          </a:xfrm>
          <a:custGeom>
            <a:avLst/>
            <a:gdLst/>
            <a:ahLst/>
            <a:cxnLst/>
            <a:rect r="r" b="b" t="t" l="l"/>
            <a:pathLst>
              <a:path h="1442382" w="2023750">
                <a:moveTo>
                  <a:pt x="0" y="0"/>
                </a:moveTo>
                <a:lnTo>
                  <a:pt x="2023751" y="0"/>
                </a:lnTo>
                <a:lnTo>
                  <a:pt x="2023751" y="1442382"/>
                </a:lnTo>
                <a:lnTo>
                  <a:pt x="0" y="144238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591982">
            <a:off x="3071786" y="6343381"/>
            <a:ext cx="1696307" cy="1286109"/>
          </a:xfrm>
          <a:custGeom>
            <a:avLst/>
            <a:gdLst/>
            <a:ahLst/>
            <a:cxnLst/>
            <a:rect r="r" b="b" t="t" l="l"/>
            <a:pathLst>
              <a:path h="1286109" w="1696307">
                <a:moveTo>
                  <a:pt x="0" y="0"/>
                </a:moveTo>
                <a:lnTo>
                  <a:pt x="1696306" y="0"/>
                </a:lnTo>
                <a:lnTo>
                  <a:pt x="1696306" y="1286109"/>
                </a:lnTo>
                <a:lnTo>
                  <a:pt x="0" y="128610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445446">
            <a:off x="9960806" y="6289550"/>
            <a:ext cx="1352505" cy="1286109"/>
          </a:xfrm>
          <a:custGeom>
            <a:avLst/>
            <a:gdLst/>
            <a:ahLst/>
            <a:cxnLst/>
            <a:rect r="r" b="b" t="t" l="l"/>
            <a:pathLst>
              <a:path h="1286109" w="1352505">
                <a:moveTo>
                  <a:pt x="0" y="0"/>
                </a:moveTo>
                <a:lnTo>
                  <a:pt x="1352505" y="0"/>
                </a:lnTo>
                <a:lnTo>
                  <a:pt x="1352505" y="1286109"/>
                </a:lnTo>
                <a:lnTo>
                  <a:pt x="0" y="1286109"/>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5140657" y="4737238"/>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626314">
            <a:off x="17259300" y="2596315"/>
            <a:ext cx="1291947" cy="1219128"/>
          </a:xfrm>
          <a:custGeom>
            <a:avLst/>
            <a:gdLst/>
            <a:ahLst/>
            <a:cxnLst/>
            <a:rect r="r" b="b" t="t" l="l"/>
            <a:pathLst>
              <a:path h="1219128" w="1291947">
                <a:moveTo>
                  <a:pt x="0" y="0"/>
                </a:moveTo>
                <a:lnTo>
                  <a:pt x="1291947" y="0"/>
                </a:lnTo>
                <a:lnTo>
                  <a:pt x="1291947" y="1219128"/>
                </a:lnTo>
                <a:lnTo>
                  <a:pt x="0" y="1219128"/>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321525">
            <a:off x="2975754" y="15291"/>
            <a:ext cx="12844332" cy="2633088"/>
          </a:xfrm>
          <a:custGeom>
            <a:avLst/>
            <a:gdLst/>
            <a:ahLst/>
            <a:cxnLst/>
            <a:rect r="r" b="b" t="t" l="l"/>
            <a:pathLst>
              <a:path h="2633088" w="12844332">
                <a:moveTo>
                  <a:pt x="0" y="0"/>
                </a:moveTo>
                <a:lnTo>
                  <a:pt x="12844331" y="0"/>
                </a:lnTo>
                <a:lnTo>
                  <a:pt x="12844331" y="2633088"/>
                </a:lnTo>
                <a:lnTo>
                  <a:pt x="0" y="2633088"/>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TextBox 23" id="23"/>
          <p:cNvSpPr txBox="true"/>
          <p:nvPr/>
        </p:nvSpPr>
        <p:spPr>
          <a:xfrm rot="0">
            <a:off x="4148608" y="440745"/>
            <a:ext cx="10498623" cy="1536066"/>
          </a:xfrm>
          <a:prstGeom prst="rect">
            <a:avLst/>
          </a:prstGeom>
        </p:spPr>
        <p:txBody>
          <a:bodyPr anchor="t" rtlCol="false" tIns="0" lIns="0" bIns="0" rIns="0">
            <a:spAutoFit/>
          </a:bodyPr>
          <a:lstStyle/>
          <a:p>
            <a:pPr algn="ctr">
              <a:lnSpc>
                <a:spcPts val="6159"/>
              </a:lnSpc>
              <a:spcBef>
                <a:spcPct val="0"/>
              </a:spcBef>
            </a:pPr>
            <a:r>
              <a:rPr lang="en-US" sz="4399">
                <a:solidFill>
                  <a:srgbClr val="000000"/>
                </a:solidFill>
                <a:latin typeface="Asap Bold"/>
              </a:rPr>
              <a:t>4. What were the summary and the conclusions?</a:t>
            </a:r>
          </a:p>
        </p:txBody>
      </p:sp>
      <p:grpSp>
        <p:nvGrpSpPr>
          <p:cNvPr name="Group 24" id="24"/>
          <p:cNvGrpSpPr/>
          <p:nvPr/>
        </p:nvGrpSpPr>
        <p:grpSpPr>
          <a:xfrm rot="0">
            <a:off x="764548" y="2024436"/>
            <a:ext cx="4096185" cy="4299484"/>
            <a:chOff x="0" y="0"/>
            <a:chExt cx="5461580" cy="5732646"/>
          </a:xfrm>
        </p:grpSpPr>
        <p:sp>
          <p:nvSpPr>
            <p:cNvPr name="Freeform 25" id="25"/>
            <p:cNvSpPr/>
            <p:nvPr/>
          </p:nvSpPr>
          <p:spPr>
            <a:xfrm flipH="false" flipV="false" rot="0">
              <a:off x="0" y="976445"/>
              <a:ext cx="4756200" cy="4756200"/>
            </a:xfrm>
            <a:custGeom>
              <a:avLst/>
              <a:gdLst/>
              <a:ahLst/>
              <a:cxnLst/>
              <a:rect r="r" b="b" t="t" l="l"/>
              <a:pathLst>
                <a:path h="4756200" w="4756200">
                  <a:moveTo>
                    <a:pt x="0" y="0"/>
                  </a:moveTo>
                  <a:lnTo>
                    <a:pt x="4756200" y="0"/>
                  </a:lnTo>
                  <a:lnTo>
                    <a:pt x="4756200" y="4756201"/>
                  </a:lnTo>
                  <a:lnTo>
                    <a:pt x="0" y="4756201"/>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6" id="26"/>
            <p:cNvSpPr/>
            <p:nvPr/>
          </p:nvSpPr>
          <p:spPr>
            <a:xfrm flipH="false" flipV="false" rot="5027046">
              <a:off x="4060670" y="126497"/>
              <a:ext cx="1391290" cy="1267338"/>
            </a:xfrm>
            <a:custGeom>
              <a:avLst/>
              <a:gdLst/>
              <a:ahLst/>
              <a:cxnLst/>
              <a:rect r="r" b="b" t="t" l="l"/>
              <a:pathLst>
                <a:path h="1267338" w="1391290">
                  <a:moveTo>
                    <a:pt x="0" y="0"/>
                  </a:moveTo>
                  <a:lnTo>
                    <a:pt x="1391290" y="0"/>
                  </a:lnTo>
                  <a:lnTo>
                    <a:pt x="1391290" y="1267338"/>
                  </a:lnTo>
                  <a:lnTo>
                    <a:pt x="0" y="1267338"/>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grpSp>
      <p:sp>
        <p:nvSpPr>
          <p:cNvPr name="TextBox 27" id="27"/>
          <p:cNvSpPr txBox="true"/>
          <p:nvPr/>
        </p:nvSpPr>
        <p:spPr>
          <a:xfrm rot="0">
            <a:off x="764548" y="3918150"/>
            <a:ext cx="3481014" cy="1552576"/>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Asap Semi-Bold"/>
              </a:rPr>
              <a:t>Dealing in data</a:t>
            </a:r>
          </a:p>
        </p:txBody>
      </p:sp>
      <p:grpSp>
        <p:nvGrpSpPr>
          <p:cNvPr name="Group 28" id="28"/>
          <p:cNvGrpSpPr/>
          <p:nvPr/>
        </p:nvGrpSpPr>
        <p:grpSpPr>
          <a:xfrm rot="0">
            <a:off x="5098858" y="5166396"/>
            <a:ext cx="4106044" cy="4309832"/>
            <a:chOff x="0" y="0"/>
            <a:chExt cx="5474725" cy="5746443"/>
          </a:xfrm>
        </p:grpSpPr>
        <p:sp>
          <p:nvSpPr>
            <p:cNvPr name="Freeform 29" id="29"/>
            <p:cNvSpPr/>
            <p:nvPr/>
          </p:nvSpPr>
          <p:spPr>
            <a:xfrm flipH="false" flipV="false" rot="0">
              <a:off x="0" y="978796"/>
              <a:ext cx="4767648" cy="4767648"/>
            </a:xfrm>
            <a:custGeom>
              <a:avLst/>
              <a:gdLst/>
              <a:ahLst/>
              <a:cxnLst/>
              <a:rect r="r" b="b" t="t" l="l"/>
              <a:pathLst>
                <a:path h="4767648" w="4767648">
                  <a:moveTo>
                    <a:pt x="0" y="0"/>
                  </a:moveTo>
                  <a:lnTo>
                    <a:pt x="4767648" y="0"/>
                  </a:lnTo>
                  <a:lnTo>
                    <a:pt x="4767648" y="4767647"/>
                  </a:lnTo>
                  <a:lnTo>
                    <a:pt x="0" y="4767647"/>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30" id="30"/>
            <p:cNvSpPr/>
            <p:nvPr/>
          </p:nvSpPr>
          <p:spPr>
            <a:xfrm flipH="false" flipV="false" rot="5027046">
              <a:off x="4070443" y="126801"/>
              <a:ext cx="1394638" cy="1270389"/>
            </a:xfrm>
            <a:custGeom>
              <a:avLst/>
              <a:gdLst/>
              <a:ahLst/>
              <a:cxnLst/>
              <a:rect r="r" b="b" t="t" l="l"/>
              <a:pathLst>
                <a:path h="1270389" w="1394638">
                  <a:moveTo>
                    <a:pt x="0" y="0"/>
                  </a:moveTo>
                  <a:lnTo>
                    <a:pt x="1394639" y="0"/>
                  </a:lnTo>
                  <a:lnTo>
                    <a:pt x="1394639" y="1270389"/>
                  </a:lnTo>
                  <a:lnTo>
                    <a:pt x="0" y="1270389"/>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grpSp>
      <p:sp>
        <p:nvSpPr>
          <p:cNvPr name="TextBox 31" id="31"/>
          <p:cNvSpPr txBox="true"/>
          <p:nvPr/>
        </p:nvSpPr>
        <p:spPr>
          <a:xfrm rot="0">
            <a:off x="5059915" y="6996830"/>
            <a:ext cx="3651895" cy="1552576"/>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Asap Semi-Bold"/>
              </a:rPr>
              <a:t>Discussing data</a:t>
            </a:r>
          </a:p>
        </p:txBody>
      </p:sp>
      <p:grpSp>
        <p:nvGrpSpPr>
          <p:cNvPr name="Group 32" id="32"/>
          <p:cNvGrpSpPr/>
          <p:nvPr/>
        </p:nvGrpSpPr>
        <p:grpSpPr>
          <a:xfrm rot="0">
            <a:off x="9438024" y="2024436"/>
            <a:ext cx="4115569" cy="4275131"/>
            <a:chOff x="0" y="0"/>
            <a:chExt cx="5487426" cy="5700175"/>
          </a:xfrm>
        </p:grpSpPr>
        <p:sp>
          <p:nvSpPr>
            <p:cNvPr name="Freeform 33" id="33"/>
            <p:cNvSpPr/>
            <p:nvPr/>
          </p:nvSpPr>
          <p:spPr>
            <a:xfrm flipH="false" flipV="false" rot="0">
              <a:off x="0" y="970915"/>
              <a:ext cx="4729261" cy="4729261"/>
            </a:xfrm>
            <a:custGeom>
              <a:avLst/>
              <a:gdLst/>
              <a:ahLst/>
              <a:cxnLst/>
              <a:rect r="r" b="b" t="t" l="l"/>
              <a:pathLst>
                <a:path h="4729261" w="4729261">
                  <a:moveTo>
                    <a:pt x="0" y="0"/>
                  </a:moveTo>
                  <a:lnTo>
                    <a:pt x="4729261" y="0"/>
                  </a:lnTo>
                  <a:lnTo>
                    <a:pt x="4729261" y="4729260"/>
                  </a:lnTo>
                  <a:lnTo>
                    <a:pt x="0" y="472926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4" id="34"/>
            <p:cNvSpPr/>
            <p:nvPr/>
          </p:nvSpPr>
          <p:spPr>
            <a:xfrm flipH="false" flipV="false" rot="5027046">
              <a:off x="4094451" y="125780"/>
              <a:ext cx="1383409" cy="1260160"/>
            </a:xfrm>
            <a:custGeom>
              <a:avLst/>
              <a:gdLst/>
              <a:ahLst/>
              <a:cxnLst/>
              <a:rect r="r" b="b" t="t" l="l"/>
              <a:pathLst>
                <a:path h="1260160" w="1383409">
                  <a:moveTo>
                    <a:pt x="0" y="0"/>
                  </a:moveTo>
                  <a:lnTo>
                    <a:pt x="1383409" y="0"/>
                  </a:lnTo>
                  <a:lnTo>
                    <a:pt x="1383409" y="1260160"/>
                  </a:lnTo>
                  <a:lnTo>
                    <a:pt x="0" y="1260160"/>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grpSp>
      <p:sp>
        <p:nvSpPr>
          <p:cNvPr name="TextBox 35" id="35"/>
          <p:cNvSpPr txBox="true"/>
          <p:nvPr/>
        </p:nvSpPr>
        <p:spPr>
          <a:xfrm rot="0">
            <a:off x="9180738" y="3836668"/>
            <a:ext cx="4096185" cy="1552576"/>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Asap Semi-Bold"/>
              </a:rPr>
              <a:t>Describing trends</a:t>
            </a:r>
          </a:p>
        </p:txBody>
      </p:sp>
      <p:grpSp>
        <p:nvGrpSpPr>
          <p:cNvPr name="Group 36" id="36"/>
          <p:cNvGrpSpPr/>
          <p:nvPr/>
        </p:nvGrpSpPr>
        <p:grpSpPr>
          <a:xfrm rot="0">
            <a:off x="13790882" y="4939705"/>
            <a:ext cx="4114392" cy="4318595"/>
            <a:chOff x="0" y="0"/>
            <a:chExt cx="5485856" cy="5758126"/>
          </a:xfrm>
        </p:grpSpPr>
        <p:sp>
          <p:nvSpPr>
            <p:cNvPr name="Freeform 37" id="37"/>
            <p:cNvSpPr/>
            <p:nvPr/>
          </p:nvSpPr>
          <p:spPr>
            <a:xfrm flipH="false" flipV="false" rot="0">
              <a:off x="0" y="980786"/>
              <a:ext cx="4777341" cy="4777341"/>
            </a:xfrm>
            <a:custGeom>
              <a:avLst/>
              <a:gdLst/>
              <a:ahLst/>
              <a:cxnLst/>
              <a:rect r="r" b="b" t="t" l="l"/>
              <a:pathLst>
                <a:path h="4777341" w="4777341">
                  <a:moveTo>
                    <a:pt x="0" y="0"/>
                  </a:moveTo>
                  <a:lnTo>
                    <a:pt x="4777341" y="0"/>
                  </a:lnTo>
                  <a:lnTo>
                    <a:pt x="4777341" y="4777340"/>
                  </a:lnTo>
                  <a:lnTo>
                    <a:pt x="0" y="4777340"/>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38" id="38"/>
            <p:cNvSpPr/>
            <p:nvPr/>
          </p:nvSpPr>
          <p:spPr>
            <a:xfrm flipH="false" flipV="false" rot="5027046">
              <a:off x="4078719" y="127059"/>
              <a:ext cx="1397474" cy="1272972"/>
            </a:xfrm>
            <a:custGeom>
              <a:avLst/>
              <a:gdLst/>
              <a:ahLst/>
              <a:cxnLst/>
              <a:rect r="r" b="b" t="t" l="l"/>
              <a:pathLst>
                <a:path h="1272972" w="1397474">
                  <a:moveTo>
                    <a:pt x="0" y="0"/>
                  </a:moveTo>
                  <a:lnTo>
                    <a:pt x="1397474" y="0"/>
                  </a:lnTo>
                  <a:lnTo>
                    <a:pt x="1397474" y="1272971"/>
                  </a:lnTo>
                  <a:lnTo>
                    <a:pt x="0" y="1272971"/>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grpSp>
      <p:sp>
        <p:nvSpPr>
          <p:cNvPr name="TextBox 39" id="39"/>
          <p:cNvSpPr txBox="true"/>
          <p:nvPr/>
        </p:nvSpPr>
        <p:spPr>
          <a:xfrm rot="0">
            <a:off x="14424701" y="6971380"/>
            <a:ext cx="2495550" cy="762001"/>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Asap Semi-Bold"/>
              </a:rPr>
              <a:t>Reporting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08E"/>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59974" y="3226129"/>
            <a:ext cx="3958005" cy="3919587"/>
            <a:chOff x="0" y="0"/>
            <a:chExt cx="5233670" cy="5182870"/>
          </a:xfrm>
        </p:grpSpPr>
        <p:sp>
          <p:nvSpPr>
            <p:cNvPr name="Freeform 3" id="3"/>
            <p:cNvSpPr/>
            <p:nvPr/>
          </p:nvSpPr>
          <p:spPr>
            <a:xfrm flipH="false" flipV="false" rot="0">
              <a:off x="-453390" y="-570230"/>
              <a:ext cx="6141720" cy="6049010"/>
            </a:xfrm>
            <a:custGeom>
              <a:avLst/>
              <a:gdLst/>
              <a:ahLst/>
              <a:cxnLst/>
              <a:rect r="r" b="b" t="t" l="l"/>
              <a:pathLst>
                <a:path h="6049010" w="6141720">
                  <a:moveTo>
                    <a:pt x="3069590" y="1248410"/>
                  </a:moveTo>
                  <a:cubicBezTo>
                    <a:pt x="3069590" y="0"/>
                    <a:pt x="1065530" y="730250"/>
                    <a:pt x="1892300" y="1676400"/>
                  </a:cubicBezTo>
                  <a:cubicBezTo>
                    <a:pt x="1065530" y="730250"/>
                    <a:pt x="0" y="2576830"/>
                    <a:pt x="1266190" y="2760980"/>
                  </a:cubicBezTo>
                  <a:cubicBezTo>
                    <a:pt x="0" y="2576830"/>
                    <a:pt x="369570" y="4677410"/>
                    <a:pt x="1484630" y="3995420"/>
                  </a:cubicBezTo>
                  <a:cubicBezTo>
                    <a:pt x="370840" y="4677410"/>
                    <a:pt x="2004060" y="6049010"/>
                    <a:pt x="2444750" y="4800600"/>
                  </a:cubicBezTo>
                  <a:cubicBezTo>
                    <a:pt x="2004060" y="6049010"/>
                    <a:pt x="4137660" y="6049010"/>
                    <a:pt x="3696970" y="4800600"/>
                  </a:cubicBezTo>
                  <a:cubicBezTo>
                    <a:pt x="4137660" y="6049010"/>
                    <a:pt x="5770880" y="4677410"/>
                    <a:pt x="4657090" y="3995420"/>
                  </a:cubicBezTo>
                  <a:cubicBezTo>
                    <a:pt x="5770880" y="4677410"/>
                    <a:pt x="6141720" y="2576830"/>
                    <a:pt x="4874260" y="2762250"/>
                  </a:cubicBezTo>
                  <a:cubicBezTo>
                    <a:pt x="6141720" y="2578100"/>
                    <a:pt x="5074920" y="730250"/>
                    <a:pt x="4248150" y="1677670"/>
                  </a:cubicBezTo>
                  <a:cubicBezTo>
                    <a:pt x="5073650" y="730250"/>
                    <a:pt x="3069590" y="0"/>
                    <a:pt x="3069590" y="1248410"/>
                  </a:cubicBezTo>
                  <a:close/>
                </a:path>
              </a:pathLst>
            </a:custGeom>
            <a:blipFill>
              <a:blip r:embed="rId2"/>
              <a:stretch>
                <a:fillRect l="0" t="-45857" r="0" b="-72808"/>
              </a:stretch>
            </a:blipFill>
          </p:spPr>
        </p:sp>
        <p:sp>
          <p:nvSpPr>
            <p:cNvPr name="Freeform 4" id="4"/>
            <p:cNvSpPr/>
            <p:nvPr/>
          </p:nvSpPr>
          <p:spPr>
            <a:xfrm flipH="false" flipV="false" rot="0">
              <a:off x="-71120" y="-64770"/>
              <a:ext cx="5373370" cy="5261610"/>
            </a:xfrm>
            <a:custGeom>
              <a:avLst/>
              <a:gdLst/>
              <a:ahLst/>
              <a:cxnLst/>
              <a:rect r="r" b="b" t="t" l="l"/>
              <a:pathLst>
                <a:path h="5261610" w="5373370">
                  <a:moveTo>
                    <a:pt x="2687320" y="5247640"/>
                  </a:moveTo>
                  <a:cubicBezTo>
                    <a:pt x="2520950" y="5247640"/>
                    <a:pt x="2353310" y="5199380"/>
                    <a:pt x="2223770" y="5104130"/>
                  </a:cubicBezTo>
                  <a:cubicBezTo>
                    <a:pt x="2105660" y="5016500"/>
                    <a:pt x="1938020" y="4827270"/>
                    <a:pt x="1996440" y="4479290"/>
                  </a:cubicBezTo>
                  <a:cubicBezTo>
                    <a:pt x="1826260" y="4781550"/>
                    <a:pt x="1583690" y="4822190"/>
                    <a:pt x="1442720" y="4815840"/>
                  </a:cubicBezTo>
                  <a:cubicBezTo>
                    <a:pt x="1122680" y="4801870"/>
                    <a:pt x="806450" y="4541520"/>
                    <a:pt x="723900" y="4224020"/>
                  </a:cubicBezTo>
                  <a:cubicBezTo>
                    <a:pt x="687070" y="4080510"/>
                    <a:pt x="674370" y="3823970"/>
                    <a:pt x="937260" y="3590290"/>
                  </a:cubicBezTo>
                  <a:cubicBezTo>
                    <a:pt x="624840" y="3713480"/>
                    <a:pt x="417830" y="3595370"/>
                    <a:pt x="314960" y="3503930"/>
                  </a:cubicBezTo>
                  <a:cubicBezTo>
                    <a:pt x="80010" y="3291840"/>
                    <a:pt x="0" y="2876550"/>
                    <a:pt x="139700" y="2578100"/>
                  </a:cubicBezTo>
                  <a:cubicBezTo>
                    <a:pt x="201930" y="2444750"/>
                    <a:pt x="354330" y="2240280"/>
                    <a:pt x="697230" y="2228850"/>
                  </a:cubicBezTo>
                  <a:cubicBezTo>
                    <a:pt x="388620" y="2124710"/>
                    <a:pt x="308610" y="1907540"/>
                    <a:pt x="289560" y="1772920"/>
                  </a:cubicBezTo>
                  <a:cubicBezTo>
                    <a:pt x="243840" y="1454150"/>
                    <a:pt x="453390" y="1080770"/>
                    <a:pt x="756920" y="942340"/>
                  </a:cubicBezTo>
                  <a:cubicBezTo>
                    <a:pt x="887730" y="882650"/>
                    <a:pt x="1127760" y="825500"/>
                    <a:pt x="1388110" y="1032510"/>
                  </a:cubicBezTo>
                  <a:cubicBezTo>
                    <a:pt x="1224280" y="756920"/>
                    <a:pt x="1306830" y="539750"/>
                    <a:pt x="1380490" y="425450"/>
                  </a:cubicBezTo>
                  <a:cubicBezTo>
                    <a:pt x="1554480" y="152400"/>
                    <a:pt x="1968500" y="0"/>
                    <a:pt x="2283460" y="91440"/>
                  </a:cubicBezTo>
                  <a:cubicBezTo>
                    <a:pt x="2418080" y="130810"/>
                    <a:pt x="2628900" y="242570"/>
                    <a:pt x="2687320" y="560070"/>
                  </a:cubicBezTo>
                  <a:cubicBezTo>
                    <a:pt x="2747010" y="242570"/>
                    <a:pt x="2956560" y="130810"/>
                    <a:pt x="3089910" y="92710"/>
                  </a:cubicBezTo>
                  <a:cubicBezTo>
                    <a:pt x="3404870" y="0"/>
                    <a:pt x="3818890" y="153670"/>
                    <a:pt x="3992880" y="426720"/>
                  </a:cubicBezTo>
                  <a:cubicBezTo>
                    <a:pt x="4065270" y="541020"/>
                    <a:pt x="4147820" y="758190"/>
                    <a:pt x="3985260" y="1033780"/>
                  </a:cubicBezTo>
                  <a:cubicBezTo>
                    <a:pt x="4245610" y="826770"/>
                    <a:pt x="4485640" y="883920"/>
                    <a:pt x="4616450" y="943610"/>
                  </a:cubicBezTo>
                  <a:cubicBezTo>
                    <a:pt x="4919980" y="1083310"/>
                    <a:pt x="5129530" y="1455420"/>
                    <a:pt x="5083810" y="1775460"/>
                  </a:cubicBezTo>
                  <a:cubicBezTo>
                    <a:pt x="5064760" y="1908810"/>
                    <a:pt x="4984750" y="2127250"/>
                    <a:pt x="4676140" y="2231390"/>
                  </a:cubicBezTo>
                  <a:cubicBezTo>
                    <a:pt x="5020310" y="2242820"/>
                    <a:pt x="5171440" y="2447290"/>
                    <a:pt x="5233670" y="2580640"/>
                  </a:cubicBezTo>
                  <a:cubicBezTo>
                    <a:pt x="5373370" y="2879090"/>
                    <a:pt x="5294629" y="3294380"/>
                    <a:pt x="5057140" y="3505200"/>
                  </a:cubicBezTo>
                  <a:cubicBezTo>
                    <a:pt x="4954270" y="3596640"/>
                    <a:pt x="4747260" y="3714750"/>
                    <a:pt x="4434840" y="3591560"/>
                  </a:cubicBezTo>
                  <a:cubicBezTo>
                    <a:pt x="4699000" y="3825240"/>
                    <a:pt x="4686300" y="4080510"/>
                    <a:pt x="4648200" y="4225290"/>
                  </a:cubicBezTo>
                  <a:cubicBezTo>
                    <a:pt x="4565650" y="4544060"/>
                    <a:pt x="4250690" y="4803140"/>
                    <a:pt x="3929379" y="4817110"/>
                  </a:cubicBezTo>
                  <a:cubicBezTo>
                    <a:pt x="3787139" y="4823460"/>
                    <a:pt x="3544570" y="4781550"/>
                    <a:pt x="3375659" y="4480560"/>
                  </a:cubicBezTo>
                  <a:cubicBezTo>
                    <a:pt x="3434079" y="4828540"/>
                    <a:pt x="3266439" y="5017770"/>
                    <a:pt x="3148329" y="5105400"/>
                  </a:cubicBezTo>
                  <a:cubicBezTo>
                    <a:pt x="3021330" y="5199380"/>
                    <a:pt x="2854960" y="5247640"/>
                    <a:pt x="2687320" y="5247640"/>
                  </a:cubicBezTo>
                  <a:close/>
                  <a:moveTo>
                    <a:pt x="2076450" y="4300220"/>
                  </a:moveTo>
                  <a:cubicBezTo>
                    <a:pt x="1917700" y="4752340"/>
                    <a:pt x="2112010" y="4980940"/>
                    <a:pt x="2242820" y="5077460"/>
                  </a:cubicBezTo>
                  <a:cubicBezTo>
                    <a:pt x="2491740" y="5261610"/>
                    <a:pt x="2882900" y="5261610"/>
                    <a:pt x="3131820" y="5077460"/>
                  </a:cubicBezTo>
                  <a:cubicBezTo>
                    <a:pt x="3262630" y="4980940"/>
                    <a:pt x="3458210" y="4751070"/>
                    <a:pt x="3298190" y="4300220"/>
                  </a:cubicBezTo>
                  <a:lnTo>
                    <a:pt x="3328670" y="4290060"/>
                  </a:lnTo>
                  <a:cubicBezTo>
                    <a:pt x="3486150" y="4735830"/>
                    <a:pt x="3774440" y="4791710"/>
                    <a:pt x="3931920" y="4784090"/>
                  </a:cubicBezTo>
                  <a:cubicBezTo>
                    <a:pt x="4234180" y="4771390"/>
                    <a:pt x="4542790" y="4516120"/>
                    <a:pt x="4621530" y="4216400"/>
                  </a:cubicBezTo>
                  <a:cubicBezTo>
                    <a:pt x="4663440" y="4056380"/>
                    <a:pt x="4671060" y="3751580"/>
                    <a:pt x="4265930" y="3503930"/>
                  </a:cubicBezTo>
                  <a:lnTo>
                    <a:pt x="4282440" y="3477260"/>
                  </a:lnTo>
                  <a:cubicBezTo>
                    <a:pt x="4573270" y="3655060"/>
                    <a:pt x="4842510" y="3656330"/>
                    <a:pt x="5039360" y="3481070"/>
                  </a:cubicBezTo>
                  <a:cubicBezTo>
                    <a:pt x="5266690" y="3277870"/>
                    <a:pt x="5341620" y="2880360"/>
                    <a:pt x="5208270" y="2593340"/>
                  </a:cubicBezTo>
                  <a:cubicBezTo>
                    <a:pt x="5138420" y="2444750"/>
                    <a:pt x="4954270" y="2205990"/>
                    <a:pt x="4494529" y="2273300"/>
                  </a:cubicBezTo>
                  <a:lnTo>
                    <a:pt x="4489450" y="2241550"/>
                  </a:lnTo>
                  <a:cubicBezTo>
                    <a:pt x="4817109" y="2193290"/>
                    <a:pt x="5017770" y="2026920"/>
                    <a:pt x="5054600" y="1770380"/>
                  </a:cubicBezTo>
                  <a:cubicBezTo>
                    <a:pt x="5099050" y="1464310"/>
                    <a:pt x="4897120" y="1106170"/>
                    <a:pt x="4605020" y="971550"/>
                  </a:cubicBezTo>
                  <a:cubicBezTo>
                    <a:pt x="4460240" y="905510"/>
                    <a:pt x="4173220" y="843280"/>
                    <a:pt x="3877310" y="1182370"/>
                  </a:cubicBezTo>
                  <a:lnTo>
                    <a:pt x="3853180" y="1162050"/>
                  </a:lnTo>
                  <a:cubicBezTo>
                    <a:pt x="4066540" y="916940"/>
                    <a:pt x="4107180" y="661670"/>
                    <a:pt x="3967480" y="443230"/>
                  </a:cubicBezTo>
                  <a:cubicBezTo>
                    <a:pt x="3799840" y="180340"/>
                    <a:pt x="3402330" y="33020"/>
                    <a:pt x="3100070" y="121920"/>
                  </a:cubicBezTo>
                  <a:cubicBezTo>
                    <a:pt x="2844800" y="196850"/>
                    <a:pt x="2703830" y="416560"/>
                    <a:pt x="2703830" y="742950"/>
                  </a:cubicBezTo>
                  <a:lnTo>
                    <a:pt x="2672080" y="742950"/>
                  </a:lnTo>
                  <a:cubicBezTo>
                    <a:pt x="2672080" y="417830"/>
                    <a:pt x="2531110" y="196850"/>
                    <a:pt x="2275840" y="121920"/>
                  </a:cubicBezTo>
                  <a:cubicBezTo>
                    <a:pt x="1972310" y="33020"/>
                    <a:pt x="1576070" y="180340"/>
                    <a:pt x="1408430" y="441960"/>
                  </a:cubicBezTo>
                  <a:cubicBezTo>
                    <a:pt x="1268730" y="660400"/>
                    <a:pt x="1309370" y="915670"/>
                    <a:pt x="1522730" y="1160780"/>
                  </a:cubicBezTo>
                  <a:lnTo>
                    <a:pt x="1498600" y="1181100"/>
                  </a:lnTo>
                  <a:cubicBezTo>
                    <a:pt x="1202690" y="843280"/>
                    <a:pt x="915670" y="904240"/>
                    <a:pt x="770890" y="970280"/>
                  </a:cubicBezTo>
                  <a:cubicBezTo>
                    <a:pt x="478790" y="1103630"/>
                    <a:pt x="278130" y="1461770"/>
                    <a:pt x="321310" y="1769110"/>
                  </a:cubicBezTo>
                  <a:cubicBezTo>
                    <a:pt x="358140" y="2025650"/>
                    <a:pt x="558800" y="2193290"/>
                    <a:pt x="886460" y="2240280"/>
                  </a:cubicBezTo>
                  <a:lnTo>
                    <a:pt x="881380" y="2272030"/>
                  </a:lnTo>
                  <a:cubicBezTo>
                    <a:pt x="421640" y="2204720"/>
                    <a:pt x="237490" y="2443480"/>
                    <a:pt x="167640" y="2592070"/>
                  </a:cubicBezTo>
                  <a:cubicBezTo>
                    <a:pt x="34290" y="2879090"/>
                    <a:pt x="109220" y="3276600"/>
                    <a:pt x="336550" y="3479800"/>
                  </a:cubicBezTo>
                  <a:cubicBezTo>
                    <a:pt x="533400" y="3655060"/>
                    <a:pt x="802640" y="3655060"/>
                    <a:pt x="1093470" y="3475990"/>
                  </a:cubicBezTo>
                  <a:lnTo>
                    <a:pt x="1109980" y="3502661"/>
                  </a:lnTo>
                  <a:cubicBezTo>
                    <a:pt x="704850" y="3750311"/>
                    <a:pt x="713740" y="4055111"/>
                    <a:pt x="754380" y="4215131"/>
                  </a:cubicBezTo>
                  <a:cubicBezTo>
                    <a:pt x="831850" y="4516121"/>
                    <a:pt x="1141730" y="4770121"/>
                    <a:pt x="1443990" y="4782821"/>
                  </a:cubicBezTo>
                  <a:cubicBezTo>
                    <a:pt x="1601470" y="4789171"/>
                    <a:pt x="1889760" y="4734561"/>
                    <a:pt x="2047240" y="4288791"/>
                  </a:cubicBezTo>
                  <a:lnTo>
                    <a:pt x="2076450" y="4300220"/>
                  </a:lnTo>
                  <a:close/>
                </a:path>
              </a:pathLst>
            </a:custGeom>
            <a:solidFill>
              <a:srgbClr val="000000"/>
            </a:solidFill>
          </p:spPr>
        </p:sp>
      </p:grpSp>
      <p:grpSp>
        <p:nvGrpSpPr>
          <p:cNvPr name="Group 5" id="5"/>
          <p:cNvGrpSpPr>
            <a:grpSpLocks noChangeAspect="true"/>
          </p:cNvGrpSpPr>
          <p:nvPr/>
        </p:nvGrpSpPr>
        <p:grpSpPr>
          <a:xfrm rot="0">
            <a:off x="7069769" y="3226129"/>
            <a:ext cx="3958005" cy="3919587"/>
            <a:chOff x="0" y="0"/>
            <a:chExt cx="5233670" cy="5182870"/>
          </a:xfrm>
        </p:grpSpPr>
        <p:sp>
          <p:nvSpPr>
            <p:cNvPr name="Freeform 6" id="6"/>
            <p:cNvSpPr/>
            <p:nvPr/>
          </p:nvSpPr>
          <p:spPr>
            <a:xfrm flipH="false" flipV="false" rot="0">
              <a:off x="-453390" y="-570230"/>
              <a:ext cx="6141720" cy="6049010"/>
            </a:xfrm>
            <a:custGeom>
              <a:avLst/>
              <a:gdLst/>
              <a:ahLst/>
              <a:cxnLst/>
              <a:rect r="r" b="b" t="t" l="l"/>
              <a:pathLst>
                <a:path h="6049010" w="6141720">
                  <a:moveTo>
                    <a:pt x="3069590" y="1248410"/>
                  </a:moveTo>
                  <a:cubicBezTo>
                    <a:pt x="3069590" y="0"/>
                    <a:pt x="1065530" y="730250"/>
                    <a:pt x="1892300" y="1676400"/>
                  </a:cubicBezTo>
                  <a:cubicBezTo>
                    <a:pt x="1065530" y="730250"/>
                    <a:pt x="0" y="2576830"/>
                    <a:pt x="1266190" y="2760980"/>
                  </a:cubicBezTo>
                  <a:cubicBezTo>
                    <a:pt x="0" y="2576830"/>
                    <a:pt x="369570" y="4677410"/>
                    <a:pt x="1484630" y="3995420"/>
                  </a:cubicBezTo>
                  <a:cubicBezTo>
                    <a:pt x="370840" y="4677410"/>
                    <a:pt x="2004060" y="6049010"/>
                    <a:pt x="2444750" y="4800600"/>
                  </a:cubicBezTo>
                  <a:cubicBezTo>
                    <a:pt x="2004060" y="6049010"/>
                    <a:pt x="4137660" y="6049010"/>
                    <a:pt x="3696970" y="4800600"/>
                  </a:cubicBezTo>
                  <a:cubicBezTo>
                    <a:pt x="4137660" y="6049010"/>
                    <a:pt x="5770880" y="4677410"/>
                    <a:pt x="4657090" y="3995420"/>
                  </a:cubicBezTo>
                  <a:cubicBezTo>
                    <a:pt x="5770880" y="4677410"/>
                    <a:pt x="6141720" y="2576830"/>
                    <a:pt x="4874260" y="2762250"/>
                  </a:cubicBezTo>
                  <a:cubicBezTo>
                    <a:pt x="6141720" y="2578100"/>
                    <a:pt x="5074920" y="730250"/>
                    <a:pt x="4248150" y="1677670"/>
                  </a:cubicBezTo>
                  <a:cubicBezTo>
                    <a:pt x="5073650" y="730250"/>
                    <a:pt x="3069590" y="0"/>
                    <a:pt x="3069590" y="1248410"/>
                  </a:cubicBezTo>
                  <a:close/>
                </a:path>
              </a:pathLst>
            </a:custGeom>
            <a:blipFill>
              <a:blip r:embed="rId3"/>
              <a:stretch>
                <a:fillRect l="0" t="-47774" r="0" b="-31737"/>
              </a:stretch>
            </a:blipFill>
          </p:spPr>
        </p:sp>
        <p:sp>
          <p:nvSpPr>
            <p:cNvPr name="Freeform 7" id="7"/>
            <p:cNvSpPr/>
            <p:nvPr/>
          </p:nvSpPr>
          <p:spPr>
            <a:xfrm flipH="false" flipV="false" rot="0">
              <a:off x="-71120" y="-64770"/>
              <a:ext cx="5373370" cy="5261610"/>
            </a:xfrm>
            <a:custGeom>
              <a:avLst/>
              <a:gdLst/>
              <a:ahLst/>
              <a:cxnLst/>
              <a:rect r="r" b="b" t="t" l="l"/>
              <a:pathLst>
                <a:path h="5261610" w="5373370">
                  <a:moveTo>
                    <a:pt x="2687320" y="5247640"/>
                  </a:moveTo>
                  <a:cubicBezTo>
                    <a:pt x="2520950" y="5247640"/>
                    <a:pt x="2353310" y="5199380"/>
                    <a:pt x="2223770" y="5104130"/>
                  </a:cubicBezTo>
                  <a:cubicBezTo>
                    <a:pt x="2105660" y="5016500"/>
                    <a:pt x="1938020" y="4827270"/>
                    <a:pt x="1996440" y="4479290"/>
                  </a:cubicBezTo>
                  <a:cubicBezTo>
                    <a:pt x="1826260" y="4781550"/>
                    <a:pt x="1583690" y="4822190"/>
                    <a:pt x="1442720" y="4815840"/>
                  </a:cubicBezTo>
                  <a:cubicBezTo>
                    <a:pt x="1122680" y="4801870"/>
                    <a:pt x="806450" y="4541520"/>
                    <a:pt x="723900" y="4224020"/>
                  </a:cubicBezTo>
                  <a:cubicBezTo>
                    <a:pt x="687070" y="4080510"/>
                    <a:pt x="674370" y="3823970"/>
                    <a:pt x="937260" y="3590290"/>
                  </a:cubicBezTo>
                  <a:cubicBezTo>
                    <a:pt x="624840" y="3713480"/>
                    <a:pt x="417830" y="3595370"/>
                    <a:pt x="314960" y="3503930"/>
                  </a:cubicBezTo>
                  <a:cubicBezTo>
                    <a:pt x="80010" y="3291840"/>
                    <a:pt x="0" y="2876550"/>
                    <a:pt x="139700" y="2578100"/>
                  </a:cubicBezTo>
                  <a:cubicBezTo>
                    <a:pt x="201930" y="2444750"/>
                    <a:pt x="354330" y="2240280"/>
                    <a:pt x="697230" y="2228850"/>
                  </a:cubicBezTo>
                  <a:cubicBezTo>
                    <a:pt x="388620" y="2124710"/>
                    <a:pt x="308610" y="1907540"/>
                    <a:pt x="289560" y="1772920"/>
                  </a:cubicBezTo>
                  <a:cubicBezTo>
                    <a:pt x="243840" y="1454150"/>
                    <a:pt x="453390" y="1080770"/>
                    <a:pt x="756920" y="942340"/>
                  </a:cubicBezTo>
                  <a:cubicBezTo>
                    <a:pt x="887730" y="882650"/>
                    <a:pt x="1127760" y="825500"/>
                    <a:pt x="1388110" y="1032510"/>
                  </a:cubicBezTo>
                  <a:cubicBezTo>
                    <a:pt x="1224280" y="756920"/>
                    <a:pt x="1306830" y="539750"/>
                    <a:pt x="1380490" y="425450"/>
                  </a:cubicBezTo>
                  <a:cubicBezTo>
                    <a:pt x="1554480" y="152400"/>
                    <a:pt x="1968500" y="0"/>
                    <a:pt x="2283460" y="91440"/>
                  </a:cubicBezTo>
                  <a:cubicBezTo>
                    <a:pt x="2418080" y="130810"/>
                    <a:pt x="2628900" y="242570"/>
                    <a:pt x="2687320" y="560070"/>
                  </a:cubicBezTo>
                  <a:cubicBezTo>
                    <a:pt x="2747010" y="242570"/>
                    <a:pt x="2956560" y="130810"/>
                    <a:pt x="3089910" y="92710"/>
                  </a:cubicBezTo>
                  <a:cubicBezTo>
                    <a:pt x="3404870" y="0"/>
                    <a:pt x="3818890" y="153670"/>
                    <a:pt x="3992880" y="426720"/>
                  </a:cubicBezTo>
                  <a:cubicBezTo>
                    <a:pt x="4065270" y="541020"/>
                    <a:pt x="4147820" y="758190"/>
                    <a:pt x="3985260" y="1033780"/>
                  </a:cubicBezTo>
                  <a:cubicBezTo>
                    <a:pt x="4245610" y="826770"/>
                    <a:pt x="4485640" y="883920"/>
                    <a:pt x="4616450" y="943610"/>
                  </a:cubicBezTo>
                  <a:cubicBezTo>
                    <a:pt x="4919980" y="1083310"/>
                    <a:pt x="5129530" y="1455420"/>
                    <a:pt x="5083810" y="1775460"/>
                  </a:cubicBezTo>
                  <a:cubicBezTo>
                    <a:pt x="5064760" y="1908810"/>
                    <a:pt x="4984750" y="2127250"/>
                    <a:pt x="4676140" y="2231390"/>
                  </a:cubicBezTo>
                  <a:cubicBezTo>
                    <a:pt x="5020310" y="2242820"/>
                    <a:pt x="5171440" y="2447290"/>
                    <a:pt x="5233670" y="2580640"/>
                  </a:cubicBezTo>
                  <a:cubicBezTo>
                    <a:pt x="5373370" y="2879090"/>
                    <a:pt x="5294629" y="3294380"/>
                    <a:pt x="5057140" y="3505200"/>
                  </a:cubicBezTo>
                  <a:cubicBezTo>
                    <a:pt x="4954270" y="3596640"/>
                    <a:pt x="4747260" y="3714750"/>
                    <a:pt x="4434840" y="3591560"/>
                  </a:cubicBezTo>
                  <a:cubicBezTo>
                    <a:pt x="4699000" y="3825240"/>
                    <a:pt x="4686300" y="4080510"/>
                    <a:pt x="4648200" y="4225290"/>
                  </a:cubicBezTo>
                  <a:cubicBezTo>
                    <a:pt x="4565650" y="4544060"/>
                    <a:pt x="4250690" y="4803140"/>
                    <a:pt x="3929379" y="4817110"/>
                  </a:cubicBezTo>
                  <a:cubicBezTo>
                    <a:pt x="3787139" y="4823460"/>
                    <a:pt x="3544570" y="4781550"/>
                    <a:pt x="3375659" y="4480560"/>
                  </a:cubicBezTo>
                  <a:cubicBezTo>
                    <a:pt x="3434079" y="4828540"/>
                    <a:pt x="3266439" y="5017770"/>
                    <a:pt x="3148329" y="5105400"/>
                  </a:cubicBezTo>
                  <a:cubicBezTo>
                    <a:pt x="3021330" y="5199380"/>
                    <a:pt x="2854960" y="5247640"/>
                    <a:pt x="2687320" y="5247640"/>
                  </a:cubicBezTo>
                  <a:close/>
                  <a:moveTo>
                    <a:pt x="2076450" y="4300220"/>
                  </a:moveTo>
                  <a:cubicBezTo>
                    <a:pt x="1917700" y="4752340"/>
                    <a:pt x="2112010" y="4980940"/>
                    <a:pt x="2242820" y="5077460"/>
                  </a:cubicBezTo>
                  <a:cubicBezTo>
                    <a:pt x="2491740" y="5261610"/>
                    <a:pt x="2882900" y="5261610"/>
                    <a:pt x="3131820" y="5077460"/>
                  </a:cubicBezTo>
                  <a:cubicBezTo>
                    <a:pt x="3262630" y="4980940"/>
                    <a:pt x="3458210" y="4751070"/>
                    <a:pt x="3298190" y="4300220"/>
                  </a:cubicBezTo>
                  <a:lnTo>
                    <a:pt x="3328670" y="4290060"/>
                  </a:lnTo>
                  <a:cubicBezTo>
                    <a:pt x="3486150" y="4735830"/>
                    <a:pt x="3774440" y="4791710"/>
                    <a:pt x="3931920" y="4784090"/>
                  </a:cubicBezTo>
                  <a:cubicBezTo>
                    <a:pt x="4234180" y="4771390"/>
                    <a:pt x="4542790" y="4516120"/>
                    <a:pt x="4621530" y="4216400"/>
                  </a:cubicBezTo>
                  <a:cubicBezTo>
                    <a:pt x="4663440" y="4056380"/>
                    <a:pt x="4671060" y="3751580"/>
                    <a:pt x="4265930" y="3503930"/>
                  </a:cubicBezTo>
                  <a:lnTo>
                    <a:pt x="4282440" y="3477260"/>
                  </a:lnTo>
                  <a:cubicBezTo>
                    <a:pt x="4573270" y="3655060"/>
                    <a:pt x="4842510" y="3656330"/>
                    <a:pt x="5039360" y="3481070"/>
                  </a:cubicBezTo>
                  <a:cubicBezTo>
                    <a:pt x="5266690" y="3277870"/>
                    <a:pt x="5341620" y="2880360"/>
                    <a:pt x="5208270" y="2593340"/>
                  </a:cubicBezTo>
                  <a:cubicBezTo>
                    <a:pt x="5138420" y="2444750"/>
                    <a:pt x="4954270" y="2205990"/>
                    <a:pt x="4494529" y="2273300"/>
                  </a:cubicBezTo>
                  <a:lnTo>
                    <a:pt x="4489450" y="2241550"/>
                  </a:lnTo>
                  <a:cubicBezTo>
                    <a:pt x="4817109" y="2193290"/>
                    <a:pt x="5017770" y="2026920"/>
                    <a:pt x="5054600" y="1770380"/>
                  </a:cubicBezTo>
                  <a:cubicBezTo>
                    <a:pt x="5099050" y="1464310"/>
                    <a:pt x="4897120" y="1106170"/>
                    <a:pt x="4605020" y="971550"/>
                  </a:cubicBezTo>
                  <a:cubicBezTo>
                    <a:pt x="4460240" y="905510"/>
                    <a:pt x="4173220" y="843280"/>
                    <a:pt x="3877310" y="1182370"/>
                  </a:cubicBezTo>
                  <a:lnTo>
                    <a:pt x="3853180" y="1162050"/>
                  </a:lnTo>
                  <a:cubicBezTo>
                    <a:pt x="4066540" y="916940"/>
                    <a:pt x="4107180" y="661670"/>
                    <a:pt x="3967480" y="443230"/>
                  </a:cubicBezTo>
                  <a:cubicBezTo>
                    <a:pt x="3799840" y="180340"/>
                    <a:pt x="3402330" y="33020"/>
                    <a:pt x="3100070" y="121920"/>
                  </a:cubicBezTo>
                  <a:cubicBezTo>
                    <a:pt x="2844800" y="196850"/>
                    <a:pt x="2703830" y="416560"/>
                    <a:pt x="2703830" y="742950"/>
                  </a:cubicBezTo>
                  <a:lnTo>
                    <a:pt x="2672080" y="742950"/>
                  </a:lnTo>
                  <a:cubicBezTo>
                    <a:pt x="2672080" y="417830"/>
                    <a:pt x="2531110" y="196850"/>
                    <a:pt x="2275840" y="121920"/>
                  </a:cubicBezTo>
                  <a:cubicBezTo>
                    <a:pt x="1972310" y="33020"/>
                    <a:pt x="1576070" y="180340"/>
                    <a:pt x="1408430" y="441960"/>
                  </a:cubicBezTo>
                  <a:cubicBezTo>
                    <a:pt x="1268730" y="660400"/>
                    <a:pt x="1309370" y="915670"/>
                    <a:pt x="1522730" y="1160780"/>
                  </a:cubicBezTo>
                  <a:lnTo>
                    <a:pt x="1498600" y="1181100"/>
                  </a:lnTo>
                  <a:cubicBezTo>
                    <a:pt x="1202690" y="843280"/>
                    <a:pt x="915670" y="904240"/>
                    <a:pt x="770890" y="970280"/>
                  </a:cubicBezTo>
                  <a:cubicBezTo>
                    <a:pt x="478790" y="1103630"/>
                    <a:pt x="278130" y="1461770"/>
                    <a:pt x="321310" y="1769110"/>
                  </a:cubicBezTo>
                  <a:cubicBezTo>
                    <a:pt x="358140" y="2025650"/>
                    <a:pt x="558800" y="2193290"/>
                    <a:pt x="886460" y="2240280"/>
                  </a:cubicBezTo>
                  <a:lnTo>
                    <a:pt x="881380" y="2272030"/>
                  </a:lnTo>
                  <a:cubicBezTo>
                    <a:pt x="421640" y="2204720"/>
                    <a:pt x="237490" y="2443480"/>
                    <a:pt x="167640" y="2592070"/>
                  </a:cubicBezTo>
                  <a:cubicBezTo>
                    <a:pt x="34290" y="2879090"/>
                    <a:pt x="109220" y="3276600"/>
                    <a:pt x="336550" y="3479800"/>
                  </a:cubicBezTo>
                  <a:cubicBezTo>
                    <a:pt x="533400" y="3655060"/>
                    <a:pt x="802640" y="3655060"/>
                    <a:pt x="1093470" y="3475990"/>
                  </a:cubicBezTo>
                  <a:lnTo>
                    <a:pt x="1109980" y="3502661"/>
                  </a:lnTo>
                  <a:cubicBezTo>
                    <a:pt x="704850" y="3750311"/>
                    <a:pt x="713740" y="4055111"/>
                    <a:pt x="754380" y="4215131"/>
                  </a:cubicBezTo>
                  <a:cubicBezTo>
                    <a:pt x="831850" y="4516121"/>
                    <a:pt x="1141730" y="4770121"/>
                    <a:pt x="1443990" y="4782821"/>
                  </a:cubicBezTo>
                  <a:cubicBezTo>
                    <a:pt x="1601470" y="4789171"/>
                    <a:pt x="1889760" y="4734561"/>
                    <a:pt x="2047240" y="4288791"/>
                  </a:cubicBezTo>
                  <a:lnTo>
                    <a:pt x="2076450" y="4300220"/>
                  </a:lnTo>
                  <a:close/>
                </a:path>
              </a:pathLst>
            </a:custGeom>
            <a:solidFill>
              <a:srgbClr val="000000"/>
            </a:solidFill>
          </p:spPr>
        </p:sp>
      </p:grpSp>
      <p:grpSp>
        <p:nvGrpSpPr>
          <p:cNvPr name="Group 8" id="8"/>
          <p:cNvGrpSpPr>
            <a:grpSpLocks noChangeAspect="true"/>
          </p:cNvGrpSpPr>
          <p:nvPr/>
        </p:nvGrpSpPr>
        <p:grpSpPr>
          <a:xfrm rot="0">
            <a:off x="12811816" y="3141284"/>
            <a:ext cx="4043682" cy="4004433"/>
            <a:chOff x="0" y="0"/>
            <a:chExt cx="5233670" cy="5182870"/>
          </a:xfrm>
        </p:grpSpPr>
        <p:sp>
          <p:nvSpPr>
            <p:cNvPr name="Freeform 9" id="9"/>
            <p:cNvSpPr/>
            <p:nvPr/>
          </p:nvSpPr>
          <p:spPr>
            <a:xfrm flipH="false" flipV="false" rot="0">
              <a:off x="-453390" y="-570230"/>
              <a:ext cx="6141720" cy="6049010"/>
            </a:xfrm>
            <a:custGeom>
              <a:avLst/>
              <a:gdLst/>
              <a:ahLst/>
              <a:cxnLst/>
              <a:rect r="r" b="b" t="t" l="l"/>
              <a:pathLst>
                <a:path h="6049010" w="6141720">
                  <a:moveTo>
                    <a:pt x="3069590" y="1248410"/>
                  </a:moveTo>
                  <a:cubicBezTo>
                    <a:pt x="3069590" y="0"/>
                    <a:pt x="1065530" y="730250"/>
                    <a:pt x="1892300" y="1676400"/>
                  </a:cubicBezTo>
                  <a:cubicBezTo>
                    <a:pt x="1065530" y="730250"/>
                    <a:pt x="0" y="2576830"/>
                    <a:pt x="1266190" y="2760980"/>
                  </a:cubicBezTo>
                  <a:cubicBezTo>
                    <a:pt x="0" y="2576830"/>
                    <a:pt x="369570" y="4677410"/>
                    <a:pt x="1484630" y="3995420"/>
                  </a:cubicBezTo>
                  <a:cubicBezTo>
                    <a:pt x="370840" y="4677410"/>
                    <a:pt x="2004060" y="6049010"/>
                    <a:pt x="2444750" y="4800600"/>
                  </a:cubicBezTo>
                  <a:cubicBezTo>
                    <a:pt x="2004060" y="6049010"/>
                    <a:pt x="4137660" y="6049010"/>
                    <a:pt x="3696970" y="4800600"/>
                  </a:cubicBezTo>
                  <a:cubicBezTo>
                    <a:pt x="4137660" y="6049010"/>
                    <a:pt x="5770880" y="4677410"/>
                    <a:pt x="4657090" y="3995420"/>
                  </a:cubicBezTo>
                  <a:cubicBezTo>
                    <a:pt x="5770880" y="4677410"/>
                    <a:pt x="6141720" y="2576830"/>
                    <a:pt x="4874260" y="2762250"/>
                  </a:cubicBezTo>
                  <a:cubicBezTo>
                    <a:pt x="6141720" y="2578100"/>
                    <a:pt x="5074920" y="730250"/>
                    <a:pt x="4248150" y="1677670"/>
                  </a:cubicBezTo>
                  <a:cubicBezTo>
                    <a:pt x="5073650" y="730250"/>
                    <a:pt x="3069590" y="0"/>
                    <a:pt x="3069590" y="1248410"/>
                  </a:cubicBezTo>
                  <a:close/>
                </a:path>
              </a:pathLst>
            </a:custGeom>
            <a:blipFill>
              <a:blip r:embed="rId4"/>
              <a:stretch>
                <a:fillRect l="-17267" t="-78661" r="-13975" b="-57003"/>
              </a:stretch>
            </a:blipFill>
          </p:spPr>
        </p:sp>
        <p:sp>
          <p:nvSpPr>
            <p:cNvPr name="Freeform 10" id="10"/>
            <p:cNvSpPr/>
            <p:nvPr/>
          </p:nvSpPr>
          <p:spPr>
            <a:xfrm flipH="false" flipV="false" rot="0">
              <a:off x="-71120" y="-64770"/>
              <a:ext cx="5373370" cy="5261610"/>
            </a:xfrm>
            <a:custGeom>
              <a:avLst/>
              <a:gdLst/>
              <a:ahLst/>
              <a:cxnLst/>
              <a:rect r="r" b="b" t="t" l="l"/>
              <a:pathLst>
                <a:path h="5261610" w="5373370">
                  <a:moveTo>
                    <a:pt x="2687320" y="5247640"/>
                  </a:moveTo>
                  <a:cubicBezTo>
                    <a:pt x="2520950" y="5247640"/>
                    <a:pt x="2353310" y="5199380"/>
                    <a:pt x="2223770" y="5104130"/>
                  </a:cubicBezTo>
                  <a:cubicBezTo>
                    <a:pt x="2105660" y="5016500"/>
                    <a:pt x="1938020" y="4827270"/>
                    <a:pt x="1996440" y="4479290"/>
                  </a:cubicBezTo>
                  <a:cubicBezTo>
                    <a:pt x="1826260" y="4781550"/>
                    <a:pt x="1583690" y="4822190"/>
                    <a:pt x="1442720" y="4815840"/>
                  </a:cubicBezTo>
                  <a:cubicBezTo>
                    <a:pt x="1122680" y="4801870"/>
                    <a:pt x="806450" y="4541520"/>
                    <a:pt x="723900" y="4224020"/>
                  </a:cubicBezTo>
                  <a:cubicBezTo>
                    <a:pt x="687070" y="4080510"/>
                    <a:pt x="674370" y="3823970"/>
                    <a:pt x="937260" y="3590290"/>
                  </a:cubicBezTo>
                  <a:cubicBezTo>
                    <a:pt x="624840" y="3713480"/>
                    <a:pt x="417830" y="3595370"/>
                    <a:pt x="314960" y="3503930"/>
                  </a:cubicBezTo>
                  <a:cubicBezTo>
                    <a:pt x="80010" y="3291840"/>
                    <a:pt x="0" y="2876550"/>
                    <a:pt x="139700" y="2578100"/>
                  </a:cubicBezTo>
                  <a:cubicBezTo>
                    <a:pt x="201930" y="2444750"/>
                    <a:pt x="354330" y="2240280"/>
                    <a:pt x="697230" y="2228850"/>
                  </a:cubicBezTo>
                  <a:cubicBezTo>
                    <a:pt x="388620" y="2124710"/>
                    <a:pt x="308610" y="1907540"/>
                    <a:pt x="289560" y="1772920"/>
                  </a:cubicBezTo>
                  <a:cubicBezTo>
                    <a:pt x="243840" y="1454150"/>
                    <a:pt x="453390" y="1080770"/>
                    <a:pt x="756920" y="942340"/>
                  </a:cubicBezTo>
                  <a:cubicBezTo>
                    <a:pt x="887730" y="882650"/>
                    <a:pt x="1127760" y="825500"/>
                    <a:pt x="1388110" y="1032510"/>
                  </a:cubicBezTo>
                  <a:cubicBezTo>
                    <a:pt x="1224280" y="756920"/>
                    <a:pt x="1306830" y="539750"/>
                    <a:pt x="1380490" y="425450"/>
                  </a:cubicBezTo>
                  <a:cubicBezTo>
                    <a:pt x="1554480" y="152400"/>
                    <a:pt x="1968500" y="0"/>
                    <a:pt x="2283460" y="91440"/>
                  </a:cubicBezTo>
                  <a:cubicBezTo>
                    <a:pt x="2418080" y="130810"/>
                    <a:pt x="2628900" y="242570"/>
                    <a:pt x="2687320" y="560070"/>
                  </a:cubicBezTo>
                  <a:cubicBezTo>
                    <a:pt x="2747010" y="242570"/>
                    <a:pt x="2956560" y="130810"/>
                    <a:pt x="3089910" y="92710"/>
                  </a:cubicBezTo>
                  <a:cubicBezTo>
                    <a:pt x="3404870" y="0"/>
                    <a:pt x="3818890" y="153670"/>
                    <a:pt x="3992880" y="426720"/>
                  </a:cubicBezTo>
                  <a:cubicBezTo>
                    <a:pt x="4065270" y="541020"/>
                    <a:pt x="4147820" y="758190"/>
                    <a:pt x="3985260" y="1033780"/>
                  </a:cubicBezTo>
                  <a:cubicBezTo>
                    <a:pt x="4245610" y="826770"/>
                    <a:pt x="4485640" y="883920"/>
                    <a:pt x="4616450" y="943610"/>
                  </a:cubicBezTo>
                  <a:cubicBezTo>
                    <a:pt x="4919980" y="1083310"/>
                    <a:pt x="5129530" y="1455420"/>
                    <a:pt x="5083810" y="1775460"/>
                  </a:cubicBezTo>
                  <a:cubicBezTo>
                    <a:pt x="5064760" y="1908810"/>
                    <a:pt x="4984750" y="2127250"/>
                    <a:pt x="4676140" y="2231390"/>
                  </a:cubicBezTo>
                  <a:cubicBezTo>
                    <a:pt x="5020310" y="2242820"/>
                    <a:pt x="5171440" y="2447290"/>
                    <a:pt x="5233670" y="2580640"/>
                  </a:cubicBezTo>
                  <a:cubicBezTo>
                    <a:pt x="5373370" y="2879090"/>
                    <a:pt x="5294629" y="3294380"/>
                    <a:pt x="5057140" y="3505200"/>
                  </a:cubicBezTo>
                  <a:cubicBezTo>
                    <a:pt x="4954270" y="3596640"/>
                    <a:pt x="4747260" y="3714750"/>
                    <a:pt x="4434840" y="3591560"/>
                  </a:cubicBezTo>
                  <a:cubicBezTo>
                    <a:pt x="4699000" y="3825240"/>
                    <a:pt x="4686300" y="4080510"/>
                    <a:pt x="4648200" y="4225290"/>
                  </a:cubicBezTo>
                  <a:cubicBezTo>
                    <a:pt x="4565650" y="4544060"/>
                    <a:pt x="4250690" y="4803140"/>
                    <a:pt x="3929379" y="4817110"/>
                  </a:cubicBezTo>
                  <a:cubicBezTo>
                    <a:pt x="3787139" y="4823460"/>
                    <a:pt x="3544570" y="4781550"/>
                    <a:pt x="3375659" y="4480560"/>
                  </a:cubicBezTo>
                  <a:cubicBezTo>
                    <a:pt x="3434079" y="4828540"/>
                    <a:pt x="3266439" y="5017770"/>
                    <a:pt x="3148329" y="5105400"/>
                  </a:cubicBezTo>
                  <a:cubicBezTo>
                    <a:pt x="3021330" y="5199380"/>
                    <a:pt x="2854960" y="5247640"/>
                    <a:pt x="2687320" y="5247640"/>
                  </a:cubicBezTo>
                  <a:close/>
                  <a:moveTo>
                    <a:pt x="2076450" y="4300220"/>
                  </a:moveTo>
                  <a:cubicBezTo>
                    <a:pt x="1917700" y="4752340"/>
                    <a:pt x="2112010" y="4980940"/>
                    <a:pt x="2242820" y="5077460"/>
                  </a:cubicBezTo>
                  <a:cubicBezTo>
                    <a:pt x="2491740" y="5261610"/>
                    <a:pt x="2882900" y="5261610"/>
                    <a:pt x="3131820" y="5077460"/>
                  </a:cubicBezTo>
                  <a:cubicBezTo>
                    <a:pt x="3262630" y="4980940"/>
                    <a:pt x="3458210" y="4751070"/>
                    <a:pt x="3298190" y="4300220"/>
                  </a:cubicBezTo>
                  <a:lnTo>
                    <a:pt x="3328670" y="4290060"/>
                  </a:lnTo>
                  <a:cubicBezTo>
                    <a:pt x="3486150" y="4735830"/>
                    <a:pt x="3774440" y="4791710"/>
                    <a:pt x="3931920" y="4784090"/>
                  </a:cubicBezTo>
                  <a:cubicBezTo>
                    <a:pt x="4234180" y="4771390"/>
                    <a:pt x="4542790" y="4516120"/>
                    <a:pt x="4621530" y="4216400"/>
                  </a:cubicBezTo>
                  <a:cubicBezTo>
                    <a:pt x="4663440" y="4056380"/>
                    <a:pt x="4671060" y="3751580"/>
                    <a:pt x="4265930" y="3503930"/>
                  </a:cubicBezTo>
                  <a:lnTo>
                    <a:pt x="4282440" y="3477260"/>
                  </a:lnTo>
                  <a:cubicBezTo>
                    <a:pt x="4573270" y="3655060"/>
                    <a:pt x="4842510" y="3656330"/>
                    <a:pt x="5039360" y="3481070"/>
                  </a:cubicBezTo>
                  <a:cubicBezTo>
                    <a:pt x="5266690" y="3277870"/>
                    <a:pt x="5341620" y="2880360"/>
                    <a:pt x="5208270" y="2593340"/>
                  </a:cubicBezTo>
                  <a:cubicBezTo>
                    <a:pt x="5138420" y="2444750"/>
                    <a:pt x="4954270" y="2205990"/>
                    <a:pt x="4494529" y="2273300"/>
                  </a:cubicBezTo>
                  <a:lnTo>
                    <a:pt x="4489450" y="2241550"/>
                  </a:lnTo>
                  <a:cubicBezTo>
                    <a:pt x="4817109" y="2193290"/>
                    <a:pt x="5017770" y="2026920"/>
                    <a:pt x="5054600" y="1770380"/>
                  </a:cubicBezTo>
                  <a:cubicBezTo>
                    <a:pt x="5099050" y="1464310"/>
                    <a:pt x="4897120" y="1106170"/>
                    <a:pt x="4605020" y="971550"/>
                  </a:cubicBezTo>
                  <a:cubicBezTo>
                    <a:pt x="4460240" y="905510"/>
                    <a:pt x="4173220" y="843280"/>
                    <a:pt x="3877310" y="1182370"/>
                  </a:cubicBezTo>
                  <a:lnTo>
                    <a:pt x="3853180" y="1162050"/>
                  </a:lnTo>
                  <a:cubicBezTo>
                    <a:pt x="4066540" y="916940"/>
                    <a:pt x="4107180" y="661670"/>
                    <a:pt x="3967480" y="443230"/>
                  </a:cubicBezTo>
                  <a:cubicBezTo>
                    <a:pt x="3799840" y="180340"/>
                    <a:pt x="3402330" y="33020"/>
                    <a:pt x="3100070" y="121920"/>
                  </a:cubicBezTo>
                  <a:cubicBezTo>
                    <a:pt x="2844800" y="196850"/>
                    <a:pt x="2703830" y="416560"/>
                    <a:pt x="2703830" y="742950"/>
                  </a:cubicBezTo>
                  <a:lnTo>
                    <a:pt x="2672080" y="742950"/>
                  </a:lnTo>
                  <a:cubicBezTo>
                    <a:pt x="2672080" y="417830"/>
                    <a:pt x="2531110" y="196850"/>
                    <a:pt x="2275840" y="121920"/>
                  </a:cubicBezTo>
                  <a:cubicBezTo>
                    <a:pt x="1972310" y="33020"/>
                    <a:pt x="1576070" y="180340"/>
                    <a:pt x="1408430" y="441960"/>
                  </a:cubicBezTo>
                  <a:cubicBezTo>
                    <a:pt x="1268730" y="660400"/>
                    <a:pt x="1309370" y="915670"/>
                    <a:pt x="1522730" y="1160780"/>
                  </a:cubicBezTo>
                  <a:lnTo>
                    <a:pt x="1498600" y="1181100"/>
                  </a:lnTo>
                  <a:cubicBezTo>
                    <a:pt x="1202690" y="843280"/>
                    <a:pt x="915670" y="904240"/>
                    <a:pt x="770890" y="970280"/>
                  </a:cubicBezTo>
                  <a:cubicBezTo>
                    <a:pt x="478790" y="1103630"/>
                    <a:pt x="278130" y="1461770"/>
                    <a:pt x="321310" y="1769110"/>
                  </a:cubicBezTo>
                  <a:cubicBezTo>
                    <a:pt x="358140" y="2025650"/>
                    <a:pt x="558800" y="2193290"/>
                    <a:pt x="886460" y="2240280"/>
                  </a:cubicBezTo>
                  <a:lnTo>
                    <a:pt x="881380" y="2272030"/>
                  </a:lnTo>
                  <a:cubicBezTo>
                    <a:pt x="421640" y="2204720"/>
                    <a:pt x="237490" y="2443480"/>
                    <a:pt x="167640" y="2592070"/>
                  </a:cubicBezTo>
                  <a:cubicBezTo>
                    <a:pt x="34290" y="2879090"/>
                    <a:pt x="109220" y="3276600"/>
                    <a:pt x="336550" y="3479800"/>
                  </a:cubicBezTo>
                  <a:cubicBezTo>
                    <a:pt x="533400" y="3655060"/>
                    <a:pt x="802640" y="3655060"/>
                    <a:pt x="1093470" y="3475990"/>
                  </a:cubicBezTo>
                  <a:lnTo>
                    <a:pt x="1109980" y="3502661"/>
                  </a:lnTo>
                  <a:cubicBezTo>
                    <a:pt x="704850" y="3750311"/>
                    <a:pt x="713740" y="4055111"/>
                    <a:pt x="754380" y="4215131"/>
                  </a:cubicBezTo>
                  <a:cubicBezTo>
                    <a:pt x="831850" y="4516121"/>
                    <a:pt x="1141730" y="4770121"/>
                    <a:pt x="1443990" y="4782821"/>
                  </a:cubicBezTo>
                  <a:cubicBezTo>
                    <a:pt x="1601470" y="4789171"/>
                    <a:pt x="1889760" y="4734561"/>
                    <a:pt x="2047240" y="4288791"/>
                  </a:cubicBezTo>
                  <a:lnTo>
                    <a:pt x="2076450" y="4300220"/>
                  </a:lnTo>
                  <a:close/>
                </a:path>
              </a:pathLst>
            </a:custGeom>
            <a:solidFill>
              <a:srgbClr val="000000"/>
            </a:solidFill>
          </p:spPr>
        </p:sp>
      </p:grpSp>
      <p:sp>
        <p:nvSpPr>
          <p:cNvPr name="Freeform 11" id="11"/>
          <p:cNvSpPr/>
          <p:nvPr/>
        </p:nvSpPr>
        <p:spPr>
          <a:xfrm flipH="false" flipV="false" rot="-726355">
            <a:off x="949496" y="3320109"/>
            <a:ext cx="1620957" cy="2003429"/>
          </a:xfrm>
          <a:custGeom>
            <a:avLst/>
            <a:gdLst/>
            <a:ahLst/>
            <a:cxnLst/>
            <a:rect r="r" b="b" t="t" l="l"/>
            <a:pathLst>
              <a:path h="2003429" w="1620957">
                <a:moveTo>
                  <a:pt x="0" y="0"/>
                </a:moveTo>
                <a:lnTo>
                  <a:pt x="1620956" y="0"/>
                </a:lnTo>
                <a:lnTo>
                  <a:pt x="1620956" y="2003430"/>
                </a:lnTo>
                <a:lnTo>
                  <a:pt x="0" y="20034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867722">
            <a:off x="12267359" y="3046460"/>
            <a:ext cx="2289522" cy="1169737"/>
          </a:xfrm>
          <a:custGeom>
            <a:avLst/>
            <a:gdLst/>
            <a:ahLst/>
            <a:cxnLst/>
            <a:rect r="r" b="b" t="t" l="l"/>
            <a:pathLst>
              <a:path h="1169737" w="2289522">
                <a:moveTo>
                  <a:pt x="0" y="0"/>
                </a:moveTo>
                <a:lnTo>
                  <a:pt x="2289522" y="0"/>
                </a:lnTo>
                <a:lnTo>
                  <a:pt x="2289522" y="1169738"/>
                </a:lnTo>
                <a:lnTo>
                  <a:pt x="0" y="11697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1031718">
            <a:off x="10300840" y="5442174"/>
            <a:ext cx="1256007" cy="2008151"/>
          </a:xfrm>
          <a:custGeom>
            <a:avLst/>
            <a:gdLst/>
            <a:ahLst/>
            <a:cxnLst/>
            <a:rect r="r" b="b" t="t" l="l"/>
            <a:pathLst>
              <a:path h="2008151" w="1256007">
                <a:moveTo>
                  <a:pt x="0" y="0"/>
                </a:moveTo>
                <a:lnTo>
                  <a:pt x="1256007" y="0"/>
                </a:lnTo>
                <a:lnTo>
                  <a:pt x="1256007" y="2008151"/>
                </a:lnTo>
                <a:lnTo>
                  <a:pt x="0" y="20081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729082">
            <a:off x="7046838" y="3277637"/>
            <a:ext cx="1116941" cy="1100694"/>
          </a:xfrm>
          <a:custGeom>
            <a:avLst/>
            <a:gdLst/>
            <a:ahLst/>
            <a:cxnLst/>
            <a:rect r="r" b="b" t="t" l="l"/>
            <a:pathLst>
              <a:path h="1100694" w="1116941">
                <a:moveTo>
                  <a:pt x="0" y="0"/>
                </a:moveTo>
                <a:lnTo>
                  <a:pt x="1116941" y="0"/>
                </a:lnTo>
                <a:lnTo>
                  <a:pt x="1116941" y="1100695"/>
                </a:lnTo>
                <a:lnTo>
                  <a:pt x="0" y="11006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9919192">
            <a:off x="4827712" y="5796000"/>
            <a:ext cx="1008805" cy="946442"/>
          </a:xfrm>
          <a:custGeom>
            <a:avLst/>
            <a:gdLst/>
            <a:ahLst/>
            <a:cxnLst/>
            <a:rect r="r" b="b" t="t" l="l"/>
            <a:pathLst>
              <a:path h="946442" w="1008805">
                <a:moveTo>
                  <a:pt x="0" y="0"/>
                </a:moveTo>
                <a:lnTo>
                  <a:pt x="1008804" y="0"/>
                </a:lnTo>
                <a:lnTo>
                  <a:pt x="1008804" y="946442"/>
                </a:lnTo>
                <a:lnTo>
                  <a:pt x="0" y="9464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5606418" y="5683621"/>
            <a:ext cx="1065330" cy="931679"/>
          </a:xfrm>
          <a:custGeom>
            <a:avLst/>
            <a:gdLst/>
            <a:ahLst/>
            <a:cxnLst/>
            <a:rect r="r" b="b" t="t" l="l"/>
            <a:pathLst>
              <a:path h="931679" w="1065330">
                <a:moveTo>
                  <a:pt x="0" y="0"/>
                </a:moveTo>
                <a:lnTo>
                  <a:pt x="1065330" y="0"/>
                </a:lnTo>
                <a:lnTo>
                  <a:pt x="1065330" y="931679"/>
                </a:lnTo>
                <a:lnTo>
                  <a:pt x="0" y="9316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7" id="17"/>
          <p:cNvSpPr txBox="true"/>
          <p:nvPr/>
        </p:nvSpPr>
        <p:spPr>
          <a:xfrm rot="0">
            <a:off x="1888606" y="1067860"/>
            <a:ext cx="14510789" cy="1200150"/>
          </a:xfrm>
          <a:prstGeom prst="rect">
            <a:avLst/>
          </a:prstGeom>
        </p:spPr>
        <p:txBody>
          <a:bodyPr anchor="t" rtlCol="false" tIns="0" lIns="0" bIns="0" rIns="0">
            <a:spAutoFit/>
          </a:bodyPr>
          <a:lstStyle/>
          <a:p>
            <a:pPr algn="ctr" marL="0" indent="0" lvl="0">
              <a:lnSpc>
                <a:spcPts val="9000"/>
              </a:lnSpc>
              <a:spcBef>
                <a:spcPct val="0"/>
              </a:spcBef>
            </a:pPr>
            <a:r>
              <a:rPr lang="en-US" sz="9000">
                <a:solidFill>
                  <a:srgbClr val="000000"/>
                </a:solidFill>
                <a:latin typeface="Saira Heavy"/>
              </a:rPr>
              <a:t>Group's Members</a:t>
            </a:r>
          </a:p>
        </p:txBody>
      </p:sp>
      <p:sp>
        <p:nvSpPr>
          <p:cNvPr name="Freeform 18" id="18"/>
          <p:cNvSpPr/>
          <p:nvPr/>
        </p:nvSpPr>
        <p:spPr>
          <a:xfrm flipH="false" flipV="false" rot="1065284">
            <a:off x="16640969" y="588383"/>
            <a:ext cx="1236662" cy="993827"/>
          </a:xfrm>
          <a:custGeom>
            <a:avLst/>
            <a:gdLst/>
            <a:ahLst/>
            <a:cxnLst/>
            <a:rect r="r" b="b" t="t" l="l"/>
            <a:pathLst>
              <a:path h="993827" w="1236662">
                <a:moveTo>
                  <a:pt x="0" y="0"/>
                </a:moveTo>
                <a:lnTo>
                  <a:pt x="1236662" y="0"/>
                </a:lnTo>
                <a:lnTo>
                  <a:pt x="1236662" y="993827"/>
                </a:lnTo>
                <a:lnTo>
                  <a:pt x="0" y="99382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false" rot="-1531506">
            <a:off x="551423" y="323018"/>
            <a:ext cx="1141921" cy="1411363"/>
          </a:xfrm>
          <a:custGeom>
            <a:avLst/>
            <a:gdLst/>
            <a:ahLst/>
            <a:cxnLst/>
            <a:rect r="r" b="b" t="t" l="l"/>
            <a:pathLst>
              <a:path h="1411363" w="1141921">
                <a:moveTo>
                  <a:pt x="0" y="0"/>
                </a:moveTo>
                <a:lnTo>
                  <a:pt x="1141921" y="0"/>
                </a:lnTo>
                <a:lnTo>
                  <a:pt x="1141921" y="1411364"/>
                </a:lnTo>
                <a:lnTo>
                  <a:pt x="0" y="141136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20" id="20"/>
          <p:cNvGrpSpPr>
            <a:grpSpLocks noChangeAspect="true"/>
          </p:cNvGrpSpPr>
          <p:nvPr/>
        </p:nvGrpSpPr>
        <p:grpSpPr>
          <a:xfrm rot="664751">
            <a:off x="16223613" y="1338484"/>
            <a:ext cx="590553" cy="487452"/>
            <a:chOff x="0" y="0"/>
            <a:chExt cx="2138680" cy="1765300"/>
          </a:xfrm>
        </p:grpSpPr>
        <p:sp>
          <p:nvSpPr>
            <p:cNvPr name="Freeform 21" id="21"/>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FFFFF"/>
            </a:solidFill>
          </p:spPr>
        </p:sp>
      </p:grpSp>
      <p:grpSp>
        <p:nvGrpSpPr>
          <p:cNvPr name="Group 22" id="22"/>
          <p:cNvGrpSpPr/>
          <p:nvPr/>
        </p:nvGrpSpPr>
        <p:grpSpPr>
          <a:xfrm rot="0">
            <a:off x="12441389" y="7261191"/>
            <a:ext cx="4817911" cy="2570480"/>
            <a:chOff x="0" y="0"/>
            <a:chExt cx="6423881" cy="3427306"/>
          </a:xfrm>
        </p:grpSpPr>
        <p:sp>
          <p:nvSpPr>
            <p:cNvPr name="TextBox 23" id="23"/>
            <p:cNvSpPr txBox="true"/>
            <p:nvPr/>
          </p:nvSpPr>
          <p:spPr>
            <a:xfrm rot="0">
              <a:off x="0" y="-28575"/>
              <a:ext cx="6423881" cy="508635"/>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Asap"/>
                </a:rPr>
                <a:t>Content</a:t>
              </a:r>
            </a:p>
          </p:txBody>
        </p:sp>
        <p:sp>
          <p:nvSpPr>
            <p:cNvPr name="TextBox 24" id="24"/>
            <p:cNvSpPr txBox="true"/>
            <p:nvPr/>
          </p:nvSpPr>
          <p:spPr>
            <a:xfrm rot="0">
              <a:off x="0" y="548018"/>
              <a:ext cx="6423881" cy="2867859"/>
            </a:xfrm>
            <a:prstGeom prst="rect">
              <a:avLst/>
            </a:prstGeom>
          </p:spPr>
          <p:txBody>
            <a:bodyPr anchor="t" rtlCol="false" tIns="0" lIns="0" bIns="0" rIns="0">
              <a:spAutoFit/>
            </a:bodyPr>
            <a:lstStyle/>
            <a:p>
              <a:pPr algn="l">
                <a:lnSpc>
                  <a:spcPts val="4323"/>
                </a:lnSpc>
              </a:pPr>
              <a:r>
                <a:rPr lang="en-US" sz="3325">
                  <a:solidFill>
                    <a:srgbClr val="000000"/>
                  </a:solidFill>
                  <a:latin typeface="Cabin Bold"/>
                </a:rPr>
                <a:t>Đinh Lâm Phương</a:t>
              </a:r>
            </a:p>
            <a:p>
              <a:pPr algn="l">
                <a:lnSpc>
                  <a:spcPts val="4323"/>
                </a:lnSpc>
              </a:pPr>
              <a:r>
                <a:rPr lang="en-US" sz="3325">
                  <a:solidFill>
                    <a:srgbClr val="000000"/>
                  </a:solidFill>
                  <a:latin typeface="Cabin"/>
                </a:rPr>
                <a:t>Age: 19</a:t>
              </a:r>
            </a:p>
            <a:p>
              <a:pPr algn="l">
                <a:lnSpc>
                  <a:spcPts val="4323"/>
                </a:lnSpc>
              </a:pPr>
              <a:r>
                <a:rPr lang="en-US" sz="3325">
                  <a:solidFill>
                    <a:srgbClr val="000000"/>
                  </a:solidFill>
                  <a:latin typeface="Cabin"/>
                </a:rPr>
                <a:t>Place of origin: Hà Nội</a:t>
              </a:r>
            </a:p>
            <a:p>
              <a:pPr algn="l" marL="0" indent="0" lvl="0">
                <a:lnSpc>
                  <a:spcPts val="4323"/>
                </a:lnSpc>
                <a:spcBef>
                  <a:spcPct val="0"/>
                </a:spcBef>
              </a:pPr>
              <a:r>
                <a:rPr lang="en-US" sz="3325">
                  <a:solidFill>
                    <a:srgbClr val="000000"/>
                  </a:solidFill>
                  <a:latin typeface="Cabin"/>
                </a:rPr>
                <a:t>Hobby: Online business</a:t>
              </a:r>
            </a:p>
          </p:txBody>
        </p:sp>
      </p:grpSp>
      <p:grpSp>
        <p:nvGrpSpPr>
          <p:cNvPr name="Group 25" id="25"/>
          <p:cNvGrpSpPr/>
          <p:nvPr/>
        </p:nvGrpSpPr>
        <p:grpSpPr>
          <a:xfrm rot="0">
            <a:off x="6441879" y="7261191"/>
            <a:ext cx="5756157" cy="2570480"/>
            <a:chOff x="0" y="0"/>
            <a:chExt cx="7674875" cy="3427306"/>
          </a:xfrm>
        </p:grpSpPr>
        <p:sp>
          <p:nvSpPr>
            <p:cNvPr name="TextBox 26" id="26"/>
            <p:cNvSpPr txBox="true"/>
            <p:nvPr/>
          </p:nvSpPr>
          <p:spPr>
            <a:xfrm rot="0">
              <a:off x="0" y="548018"/>
              <a:ext cx="7674875" cy="2867859"/>
            </a:xfrm>
            <a:prstGeom prst="rect">
              <a:avLst/>
            </a:prstGeom>
          </p:spPr>
          <p:txBody>
            <a:bodyPr anchor="t" rtlCol="false" tIns="0" lIns="0" bIns="0" rIns="0">
              <a:spAutoFit/>
            </a:bodyPr>
            <a:lstStyle/>
            <a:p>
              <a:pPr algn="just">
                <a:lnSpc>
                  <a:spcPts val="4323"/>
                </a:lnSpc>
              </a:pPr>
              <a:r>
                <a:rPr lang="en-US" sz="3325">
                  <a:solidFill>
                    <a:srgbClr val="000000"/>
                  </a:solidFill>
                  <a:latin typeface="Cabin Bold"/>
                </a:rPr>
                <a:t>Nguyễn Khánh Duy</a:t>
              </a:r>
            </a:p>
            <a:p>
              <a:pPr algn="just">
                <a:lnSpc>
                  <a:spcPts val="4323"/>
                </a:lnSpc>
              </a:pPr>
              <a:r>
                <a:rPr lang="en-US" sz="3325">
                  <a:solidFill>
                    <a:srgbClr val="000000"/>
                  </a:solidFill>
                  <a:latin typeface="Cabin"/>
                </a:rPr>
                <a:t>Age: 19</a:t>
              </a:r>
            </a:p>
            <a:p>
              <a:pPr algn="just">
                <a:lnSpc>
                  <a:spcPts val="4323"/>
                </a:lnSpc>
              </a:pPr>
              <a:r>
                <a:rPr lang="en-US" sz="3325">
                  <a:solidFill>
                    <a:srgbClr val="000000"/>
                  </a:solidFill>
                  <a:latin typeface="Cabin"/>
                </a:rPr>
                <a:t>Place of origin: Hải Phòng</a:t>
              </a:r>
            </a:p>
            <a:p>
              <a:pPr algn="just" marL="0" indent="0" lvl="0">
                <a:lnSpc>
                  <a:spcPts val="4323"/>
                </a:lnSpc>
                <a:spcBef>
                  <a:spcPct val="0"/>
                </a:spcBef>
              </a:pPr>
              <a:r>
                <a:rPr lang="en-US" sz="3325">
                  <a:solidFill>
                    <a:srgbClr val="000000"/>
                  </a:solidFill>
                  <a:latin typeface="Cabin"/>
                </a:rPr>
                <a:t>Hobby: Billiards/Make money</a:t>
              </a:r>
            </a:p>
          </p:txBody>
        </p:sp>
        <p:sp>
          <p:nvSpPr>
            <p:cNvPr name="TextBox 27" id="27"/>
            <p:cNvSpPr txBox="true"/>
            <p:nvPr/>
          </p:nvSpPr>
          <p:spPr>
            <a:xfrm rot="0">
              <a:off x="0" y="-28575"/>
              <a:ext cx="7674875" cy="508635"/>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Asap"/>
                </a:rPr>
                <a:t>Leader/Slide</a:t>
              </a:r>
            </a:p>
          </p:txBody>
        </p:sp>
      </p:grpSp>
      <p:grpSp>
        <p:nvGrpSpPr>
          <p:cNvPr name="Group 28" id="28"/>
          <p:cNvGrpSpPr/>
          <p:nvPr/>
        </p:nvGrpSpPr>
        <p:grpSpPr>
          <a:xfrm rot="0">
            <a:off x="1028700" y="7261191"/>
            <a:ext cx="5011404" cy="2570480"/>
            <a:chOff x="0" y="0"/>
            <a:chExt cx="6681873" cy="3427306"/>
          </a:xfrm>
        </p:grpSpPr>
        <p:sp>
          <p:nvSpPr>
            <p:cNvPr name="TextBox 29" id="29"/>
            <p:cNvSpPr txBox="true"/>
            <p:nvPr/>
          </p:nvSpPr>
          <p:spPr>
            <a:xfrm rot="0">
              <a:off x="0" y="-28575"/>
              <a:ext cx="6681873" cy="508635"/>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000000"/>
                  </a:solidFill>
                  <a:latin typeface="Asap"/>
                </a:rPr>
                <a:t>Q&amp;A</a:t>
              </a:r>
            </a:p>
          </p:txBody>
        </p:sp>
        <p:sp>
          <p:nvSpPr>
            <p:cNvPr name="TextBox 30" id="30"/>
            <p:cNvSpPr txBox="true"/>
            <p:nvPr/>
          </p:nvSpPr>
          <p:spPr>
            <a:xfrm rot="0">
              <a:off x="0" y="548018"/>
              <a:ext cx="6681873" cy="2867859"/>
            </a:xfrm>
            <a:prstGeom prst="rect">
              <a:avLst/>
            </a:prstGeom>
          </p:spPr>
          <p:txBody>
            <a:bodyPr anchor="t" rtlCol="false" tIns="0" lIns="0" bIns="0" rIns="0">
              <a:spAutoFit/>
            </a:bodyPr>
            <a:lstStyle/>
            <a:p>
              <a:pPr algn="l">
                <a:lnSpc>
                  <a:spcPts val="4323"/>
                </a:lnSpc>
              </a:pPr>
              <a:r>
                <a:rPr lang="en-US" sz="3325">
                  <a:solidFill>
                    <a:srgbClr val="000000"/>
                  </a:solidFill>
                  <a:latin typeface="Cabin Bold"/>
                </a:rPr>
                <a:t>Nguyễn Quang Anh</a:t>
              </a:r>
            </a:p>
            <a:p>
              <a:pPr algn="l">
                <a:lnSpc>
                  <a:spcPts val="4323"/>
                </a:lnSpc>
              </a:pPr>
              <a:r>
                <a:rPr lang="en-US" sz="3325">
                  <a:solidFill>
                    <a:srgbClr val="000000"/>
                  </a:solidFill>
                  <a:latin typeface="Cabin"/>
                </a:rPr>
                <a:t>Age: 20</a:t>
              </a:r>
            </a:p>
            <a:p>
              <a:pPr algn="l">
                <a:lnSpc>
                  <a:spcPts val="4323"/>
                </a:lnSpc>
              </a:pPr>
              <a:r>
                <a:rPr lang="en-US" sz="3325">
                  <a:solidFill>
                    <a:srgbClr val="000000"/>
                  </a:solidFill>
                  <a:latin typeface="Cabin"/>
                </a:rPr>
                <a:t>Place of origin: Vĩnh Phúc</a:t>
              </a:r>
            </a:p>
            <a:p>
              <a:pPr algn="l" marL="0" indent="0" lvl="0">
                <a:lnSpc>
                  <a:spcPts val="4323"/>
                </a:lnSpc>
                <a:spcBef>
                  <a:spcPct val="0"/>
                </a:spcBef>
              </a:pPr>
              <a:r>
                <a:rPr lang="en-US" sz="3325">
                  <a:solidFill>
                    <a:srgbClr val="000000"/>
                  </a:solidFill>
                  <a:latin typeface="Cabin"/>
                </a:rPr>
                <a:t>Hobby: Badminton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EFE"/>
        </a:solidFill>
      </p:bgPr>
    </p:bg>
    <p:spTree>
      <p:nvGrpSpPr>
        <p:cNvPr id="1" name=""/>
        <p:cNvGrpSpPr/>
        <p:nvPr/>
      </p:nvGrpSpPr>
      <p:grpSpPr>
        <a:xfrm>
          <a:off x="0" y="0"/>
          <a:ext cx="0" cy="0"/>
          <a:chOff x="0" y="0"/>
          <a:chExt cx="0" cy="0"/>
        </a:xfrm>
      </p:grpSpPr>
      <p:sp>
        <p:nvSpPr>
          <p:cNvPr name="Freeform 2" id="2"/>
          <p:cNvSpPr/>
          <p:nvPr/>
        </p:nvSpPr>
        <p:spPr>
          <a:xfrm flipH="false" flipV="false" rot="497591">
            <a:off x="9888081" y="-584513"/>
            <a:ext cx="9332791" cy="2519853"/>
          </a:xfrm>
          <a:custGeom>
            <a:avLst/>
            <a:gdLst/>
            <a:ahLst/>
            <a:cxnLst/>
            <a:rect r="r" b="b" t="t" l="l"/>
            <a:pathLst>
              <a:path h="2519853" w="9332791">
                <a:moveTo>
                  <a:pt x="0" y="0"/>
                </a:moveTo>
                <a:lnTo>
                  <a:pt x="9332790" y="0"/>
                </a:lnTo>
                <a:lnTo>
                  <a:pt x="9332790" y="2519853"/>
                </a:lnTo>
                <a:lnTo>
                  <a:pt x="0" y="2519853"/>
                </a:lnTo>
                <a:lnTo>
                  <a:pt x="0" y="0"/>
                </a:lnTo>
                <a:close/>
              </a:path>
            </a:pathLst>
          </a:custGeom>
          <a:blipFill>
            <a:blip r:embed="rId2"/>
            <a:stretch>
              <a:fillRect l="0" t="0" r="0" b="0"/>
            </a:stretch>
          </a:blipFill>
        </p:spPr>
      </p:sp>
      <p:sp>
        <p:nvSpPr>
          <p:cNvPr name="Freeform 3" id="3"/>
          <p:cNvSpPr/>
          <p:nvPr/>
        </p:nvSpPr>
        <p:spPr>
          <a:xfrm flipH="false" flipV="false" rot="1081484">
            <a:off x="16556812" y="8559324"/>
            <a:ext cx="1404976" cy="1397952"/>
          </a:xfrm>
          <a:custGeom>
            <a:avLst/>
            <a:gdLst/>
            <a:ahLst/>
            <a:cxnLst/>
            <a:rect r="r" b="b" t="t" l="l"/>
            <a:pathLst>
              <a:path h="1397952" w="1404976">
                <a:moveTo>
                  <a:pt x="0" y="0"/>
                </a:moveTo>
                <a:lnTo>
                  <a:pt x="1404976" y="0"/>
                </a:lnTo>
                <a:lnTo>
                  <a:pt x="1404976" y="1397952"/>
                </a:lnTo>
                <a:lnTo>
                  <a:pt x="0" y="1397952"/>
                </a:lnTo>
                <a:lnTo>
                  <a:pt x="0" y="0"/>
                </a:lnTo>
                <a:close/>
              </a:path>
            </a:pathLst>
          </a:custGeom>
          <a:blipFill>
            <a:blip r:embed="rId3"/>
            <a:stretch>
              <a:fillRect l="0" t="0" r="0" b="0"/>
            </a:stretch>
          </a:blipFill>
        </p:spPr>
      </p:sp>
      <p:sp>
        <p:nvSpPr>
          <p:cNvPr name="Freeform 4" id="4"/>
          <p:cNvSpPr/>
          <p:nvPr/>
        </p:nvSpPr>
        <p:spPr>
          <a:xfrm flipH="false" flipV="false" rot="0">
            <a:off x="1964377" y="1235853"/>
            <a:ext cx="5687208" cy="8011854"/>
          </a:xfrm>
          <a:custGeom>
            <a:avLst/>
            <a:gdLst/>
            <a:ahLst/>
            <a:cxnLst/>
            <a:rect r="r" b="b" t="t" l="l"/>
            <a:pathLst>
              <a:path h="8011854" w="5687208">
                <a:moveTo>
                  <a:pt x="0" y="0"/>
                </a:moveTo>
                <a:lnTo>
                  <a:pt x="5687208" y="0"/>
                </a:lnTo>
                <a:lnTo>
                  <a:pt x="5687208" y="8011854"/>
                </a:lnTo>
                <a:lnTo>
                  <a:pt x="0" y="8011854"/>
                </a:lnTo>
                <a:lnTo>
                  <a:pt x="0" y="0"/>
                </a:lnTo>
                <a:close/>
              </a:path>
            </a:pathLst>
          </a:custGeom>
          <a:blipFill>
            <a:blip r:embed="rId4"/>
            <a:stretch>
              <a:fillRect l="0" t="0" r="0" b="0"/>
            </a:stretch>
          </a:blipFill>
        </p:spPr>
      </p:sp>
      <p:sp>
        <p:nvSpPr>
          <p:cNvPr name="Freeform 5" id="5"/>
          <p:cNvSpPr/>
          <p:nvPr/>
        </p:nvSpPr>
        <p:spPr>
          <a:xfrm flipH="false" flipV="false" rot="-506883">
            <a:off x="655880" y="8466176"/>
            <a:ext cx="3624491" cy="1563062"/>
          </a:xfrm>
          <a:custGeom>
            <a:avLst/>
            <a:gdLst/>
            <a:ahLst/>
            <a:cxnLst/>
            <a:rect r="r" b="b" t="t" l="l"/>
            <a:pathLst>
              <a:path h="1563062" w="3624491">
                <a:moveTo>
                  <a:pt x="0" y="0"/>
                </a:moveTo>
                <a:lnTo>
                  <a:pt x="3624491" y="0"/>
                </a:lnTo>
                <a:lnTo>
                  <a:pt x="3624491" y="1563062"/>
                </a:lnTo>
                <a:lnTo>
                  <a:pt x="0" y="1563062"/>
                </a:lnTo>
                <a:lnTo>
                  <a:pt x="0" y="0"/>
                </a:lnTo>
                <a:close/>
              </a:path>
            </a:pathLst>
          </a:custGeom>
          <a:blipFill>
            <a:blip r:embed="rId5"/>
            <a:stretch>
              <a:fillRect l="0" t="0" r="0" b="0"/>
            </a:stretch>
          </a:blipFill>
        </p:spPr>
      </p:sp>
      <p:sp>
        <p:nvSpPr>
          <p:cNvPr name="Freeform 6" id="6"/>
          <p:cNvSpPr/>
          <p:nvPr/>
        </p:nvSpPr>
        <p:spPr>
          <a:xfrm flipH="true" flipV="false" rot="586689">
            <a:off x="753900" y="237014"/>
            <a:ext cx="1591329" cy="1583372"/>
          </a:xfrm>
          <a:custGeom>
            <a:avLst/>
            <a:gdLst/>
            <a:ahLst/>
            <a:cxnLst/>
            <a:rect r="r" b="b" t="t" l="l"/>
            <a:pathLst>
              <a:path h="1583372" w="1591329">
                <a:moveTo>
                  <a:pt x="1591329" y="0"/>
                </a:moveTo>
                <a:lnTo>
                  <a:pt x="0" y="0"/>
                </a:lnTo>
                <a:lnTo>
                  <a:pt x="0" y="1583372"/>
                </a:lnTo>
                <a:lnTo>
                  <a:pt x="1591329" y="1583372"/>
                </a:lnTo>
                <a:lnTo>
                  <a:pt x="1591329" y="0"/>
                </a:lnTo>
                <a:close/>
              </a:path>
            </a:pathLst>
          </a:custGeom>
          <a:blipFill>
            <a:blip r:embed="rId3"/>
            <a:stretch>
              <a:fillRect l="0" t="0" r="0" b="0"/>
            </a:stretch>
          </a:blipFill>
        </p:spPr>
      </p:sp>
      <p:sp>
        <p:nvSpPr>
          <p:cNvPr name="Freeform 7" id="7"/>
          <p:cNvSpPr/>
          <p:nvPr/>
        </p:nvSpPr>
        <p:spPr>
          <a:xfrm flipH="false" flipV="false" rot="5133476">
            <a:off x="11548478" y="3981688"/>
            <a:ext cx="2382756" cy="1698845"/>
          </a:xfrm>
          <a:custGeom>
            <a:avLst/>
            <a:gdLst/>
            <a:ahLst/>
            <a:cxnLst/>
            <a:rect r="r" b="b" t="t" l="l"/>
            <a:pathLst>
              <a:path h="1698845" w="2382756">
                <a:moveTo>
                  <a:pt x="0" y="0"/>
                </a:moveTo>
                <a:lnTo>
                  <a:pt x="2382756" y="0"/>
                </a:lnTo>
                <a:lnTo>
                  <a:pt x="2382756" y="1698846"/>
                </a:lnTo>
                <a:lnTo>
                  <a:pt x="0" y="1698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79695">
            <a:off x="8061407" y="2288443"/>
            <a:ext cx="2165185" cy="1151806"/>
          </a:xfrm>
          <a:custGeom>
            <a:avLst/>
            <a:gdLst/>
            <a:ahLst/>
            <a:cxnLst/>
            <a:rect r="r" b="b" t="t" l="l"/>
            <a:pathLst>
              <a:path h="1151806" w="2165185">
                <a:moveTo>
                  <a:pt x="0" y="0"/>
                </a:moveTo>
                <a:lnTo>
                  <a:pt x="2165186" y="0"/>
                </a:lnTo>
                <a:lnTo>
                  <a:pt x="2165186" y="1151806"/>
                </a:lnTo>
                <a:lnTo>
                  <a:pt x="0" y="11518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9942315" y="2227902"/>
            <a:ext cx="6651656" cy="1358613"/>
          </a:xfrm>
          <a:prstGeom prst="rect">
            <a:avLst/>
          </a:prstGeom>
        </p:spPr>
        <p:txBody>
          <a:bodyPr anchor="t" rtlCol="false" tIns="0" lIns="0" bIns="0" rIns="0">
            <a:spAutoFit/>
          </a:bodyPr>
          <a:lstStyle/>
          <a:p>
            <a:pPr algn="ctr">
              <a:lnSpc>
                <a:spcPts val="10425"/>
              </a:lnSpc>
            </a:pPr>
            <a:r>
              <a:rPr lang="en-US" sz="9477">
                <a:solidFill>
                  <a:srgbClr val="000000"/>
                </a:solidFill>
                <a:latin typeface="ไอติม"/>
              </a:rPr>
              <a:t>References</a:t>
            </a:r>
          </a:p>
        </p:txBody>
      </p:sp>
      <p:sp>
        <p:nvSpPr>
          <p:cNvPr name="TextBox 10" id="10"/>
          <p:cNvSpPr txBox="true"/>
          <p:nvPr/>
        </p:nvSpPr>
        <p:spPr>
          <a:xfrm rot="0">
            <a:off x="9973736" y="6223097"/>
            <a:ext cx="5532239" cy="748031"/>
          </a:xfrm>
          <a:prstGeom prst="rect">
            <a:avLst/>
          </a:prstGeom>
        </p:spPr>
        <p:txBody>
          <a:bodyPr anchor="t" rtlCol="false" tIns="0" lIns="0" bIns="0" rIns="0">
            <a:spAutoFit/>
          </a:bodyPr>
          <a:lstStyle/>
          <a:p>
            <a:pPr algn="ctr">
              <a:lnSpc>
                <a:spcPts val="6019"/>
              </a:lnSpc>
            </a:pPr>
            <a:r>
              <a:rPr lang="en-US" sz="4299">
                <a:solidFill>
                  <a:srgbClr val="000000"/>
                </a:solidFill>
                <a:latin typeface="Marykate"/>
              </a:rPr>
              <a:t>Source: @canvacreativestudio</a:t>
            </a:r>
          </a:p>
        </p:txBody>
      </p:sp>
      <p:sp>
        <p:nvSpPr>
          <p:cNvPr name="TextBox 11" id="11"/>
          <p:cNvSpPr txBox="true"/>
          <p:nvPr/>
        </p:nvSpPr>
        <p:spPr>
          <a:xfrm rot="0">
            <a:off x="7191712" y="6875878"/>
            <a:ext cx="11096288" cy="2272031"/>
          </a:xfrm>
          <a:prstGeom prst="rect">
            <a:avLst/>
          </a:prstGeom>
        </p:spPr>
        <p:txBody>
          <a:bodyPr anchor="t" rtlCol="false" tIns="0" lIns="0" bIns="0" rIns="0">
            <a:spAutoFit/>
          </a:bodyPr>
          <a:lstStyle/>
          <a:p>
            <a:pPr algn="ctr">
              <a:lnSpc>
                <a:spcPts val="6019"/>
              </a:lnSpc>
            </a:pPr>
            <a:r>
              <a:rPr lang="en-US" sz="4299">
                <a:solidFill>
                  <a:srgbClr val="000000"/>
                </a:solidFill>
                <a:latin typeface="Marykate"/>
              </a:rPr>
              <a:t>?Link to access:</a:t>
            </a:r>
          </a:p>
          <a:p>
            <a:pPr algn="ctr">
              <a:lnSpc>
                <a:spcPts val="6019"/>
              </a:lnSpc>
            </a:pPr>
            <a:r>
              <a:rPr lang="en-US" sz="4299" u="sng">
                <a:solidFill>
                  <a:srgbClr val="000000"/>
                </a:solidFill>
                <a:latin typeface="Marykate"/>
                <a:hlinkClick r:id="rId10" tooltip="https://www.canva.com/design/DAGF0sVU9nA/a-eKrywyoMuQEnaxxaHoXg/edit"/>
              </a:rPr>
              <a:t>https://www.canva.com/design/DAGF0sVU9nA/a-eKrywyoMuQEnaxxaHoXg/edit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D2F5"/>
        </a:solidFill>
      </p:bgPr>
    </p:bg>
    <p:spTree>
      <p:nvGrpSpPr>
        <p:cNvPr id="1" name=""/>
        <p:cNvGrpSpPr/>
        <p:nvPr/>
      </p:nvGrpSpPr>
      <p:grpSpPr>
        <a:xfrm>
          <a:off x="0" y="0"/>
          <a:ext cx="0" cy="0"/>
          <a:chOff x="0" y="0"/>
          <a:chExt cx="0" cy="0"/>
        </a:xfrm>
      </p:grpSpPr>
      <p:sp>
        <p:nvSpPr>
          <p:cNvPr name="Freeform 2" id="2"/>
          <p:cNvSpPr/>
          <p:nvPr/>
        </p:nvSpPr>
        <p:spPr>
          <a:xfrm flipH="false" flipV="false" rot="0">
            <a:off x="9389524" y="5752627"/>
            <a:ext cx="9622376" cy="8092518"/>
          </a:xfrm>
          <a:custGeom>
            <a:avLst/>
            <a:gdLst/>
            <a:ahLst/>
            <a:cxnLst/>
            <a:rect r="r" b="b" t="t" l="l"/>
            <a:pathLst>
              <a:path h="8092518" w="9622376">
                <a:moveTo>
                  <a:pt x="0" y="0"/>
                </a:moveTo>
                <a:lnTo>
                  <a:pt x="9622376" y="0"/>
                </a:lnTo>
                <a:lnTo>
                  <a:pt x="9622376" y="8092518"/>
                </a:lnTo>
                <a:lnTo>
                  <a:pt x="0" y="8092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984764" y="1329333"/>
            <a:ext cx="5742226" cy="8160787"/>
          </a:xfrm>
          <a:custGeom>
            <a:avLst/>
            <a:gdLst/>
            <a:ahLst/>
            <a:cxnLst/>
            <a:rect r="r" b="b" t="t" l="l"/>
            <a:pathLst>
              <a:path h="8160787" w="5742226">
                <a:moveTo>
                  <a:pt x="5742226" y="0"/>
                </a:moveTo>
                <a:lnTo>
                  <a:pt x="0" y="0"/>
                </a:lnTo>
                <a:lnTo>
                  <a:pt x="0" y="8160787"/>
                </a:lnTo>
                <a:lnTo>
                  <a:pt x="5742226" y="8160787"/>
                </a:lnTo>
                <a:lnTo>
                  <a:pt x="574222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05722">
            <a:off x="15729598" y="4533187"/>
            <a:ext cx="962819" cy="542680"/>
          </a:xfrm>
          <a:custGeom>
            <a:avLst/>
            <a:gdLst/>
            <a:ahLst/>
            <a:cxnLst/>
            <a:rect r="r" b="b" t="t" l="l"/>
            <a:pathLst>
              <a:path h="542680" w="962819">
                <a:moveTo>
                  <a:pt x="0" y="0"/>
                </a:moveTo>
                <a:lnTo>
                  <a:pt x="962819" y="0"/>
                </a:lnTo>
                <a:lnTo>
                  <a:pt x="962819" y="542679"/>
                </a:lnTo>
                <a:lnTo>
                  <a:pt x="0" y="5426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119586" y="1453965"/>
            <a:ext cx="780413" cy="851641"/>
          </a:xfrm>
          <a:custGeom>
            <a:avLst/>
            <a:gdLst/>
            <a:ahLst/>
            <a:cxnLst/>
            <a:rect r="r" b="b" t="t" l="l"/>
            <a:pathLst>
              <a:path h="851641" w="780413">
                <a:moveTo>
                  <a:pt x="0" y="0"/>
                </a:moveTo>
                <a:lnTo>
                  <a:pt x="780413" y="0"/>
                </a:lnTo>
                <a:lnTo>
                  <a:pt x="780413" y="851641"/>
                </a:lnTo>
                <a:lnTo>
                  <a:pt x="0" y="8516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981250">
            <a:off x="312615" y="302630"/>
            <a:ext cx="2075138" cy="2149390"/>
          </a:xfrm>
          <a:custGeom>
            <a:avLst/>
            <a:gdLst/>
            <a:ahLst/>
            <a:cxnLst/>
            <a:rect r="r" b="b" t="t" l="l"/>
            <a:pathLst>
              <a:path h="2149390" w="2075138">
                <a:moveTo>
                  <a:pt x="0" y="0"/>
                </a:moveTo>
                <a:lnTo>
                  <a:pt x="2075138" y="0"/>
                </a:lnTo>
                <a:lnTo>
                  <a:pt x="2075138" y="2149389"/>
                </a:lnTo>
                <a:lnTo>
                  <a:pt x="0" y="21493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1959593">
            <a:off x="14740334" y="251664"/>
            <a:ext cx="1335505" cy="2057400"/>
          </a:xfrm>
          <a:custGeom>
            <a:avLst/>
            <a:gdLst/>
            <a:ahLst/>
            <a:cxnLst/>
            <a:rect r="r" b="b" t="t" l="l"/>
            <a:pathLst>
              <a:path h="2057400" w="1335505">
                <a:moveTo>
                  <a:pt x="0" y="0"/>
                </a:moveTo>
                <a:lnTo>
                  <a:pt x="1335505" y="0"/>
                </a:lnTo>
                <a:lnTo>
                  <a:pt x="1335505"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522422" y="7625566"/>
            <a:ext cx="2182376" cy="2661434"/>
          </a:xfrm>
          <a:custGeom>
            <a:avLst/>
            <a:gdLst/>
            <a:ahLst/>
            <a:cxnLst/>
            <a:rect r="r" b="b" t="t" l="l"/>
            <a:pathLst>
              <a:path h="2661434" w="2182376">
                <a:moveTo>
                  <a:pt x="0" y="0"/>
                </a:moveTo>
                <a:lnTo>
                  <a:pt x="2182376" y="0"/>
                </a:lnTo>
                <a:lnTo>
                  <a:pt x="2182376" y="2661434"/>
                </a:lnTo>
                <a:lnTo>
                  <a:pt x="0" y="26614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9" id="9"/>
          <p:cNvPicPr>
            <a:picLocks noChangeAspect="true"/>
          </p:cNvPicPr>
          <p:nvPr/>
        </p:nvPicPr>
        <p:blipFill>
          <a:blip r:embed="rId16"/>
          <a:srcRect l="0" t="0" r="0" b="0"/>
          <a:stretch>
            <a:fillRect/>
          </a:stretch>
        </p:blipFill>
        <p:spPr>
          <a:xfrm flipH="false" flipV="false" rot="0">
            <a:off x="7638699" y="-99638"/>
            <a:ext cx="3254074" cy="3254074"/>
          </a:xfrm>
          <a:prstGeom prst="rect">
            <a:avLst/>
          </a:prstGeom>
        </p:spPr>
      </p:pic>
      <p:sp>
        <p:nvSpPr>
          <p:cNvPr name="TextBox 10" id="10"/>
          <p:cNvSpPr txBox="true"/>
          <p:nvPr/>
        </p:nvSpPr>
        <p:spPr>
          <a:xfrm rot="0">
            <a:off x="500256" y="3791753"/>
            <a:ext cx="10484508" cy="5466547"/>
          </a:xfrm>
          <a:prstGeom prst="rect">
            <a:avLst/>
          </a:prstGeom>
        </p:spPr>
        <p:txBody>
          <a:bodyPr anchor="t" rtlCol="false" tIns="0" lIns="0" bIns="0" rIns="0">
            <a:spAutoFit/>
          </a:bodyPr>
          <a:lstStyle/>
          <a:p>
            <a:pPr algn="ctr">
              <a:lnSpc>
                <a:spcPts val="8368"/>
              </a:lnSpc>
            </a:pPr>
            <a:r>
              <a:rPr lang="en-US" sz="5977">
                <a:solidFill>
                  <a:srgbClr val="050404"/>
                </a:solidFill>
                <a:latin typeface="Times New Roman Condensed Bold"/>
              </a:rPr>
              <a:t>In the current era, network data is gradually becoming popular, so how to use it safely?</a:t>
            </a:r>
          </a:p>
          <a:p>
            <a:pPr algn="ctr">
              <a:lnSpc>
                <a:spcPts val="4319"/>
              </a:lnSpc>
            </a:pPr>
          </a:p>
          <a:p>
            <a:pPr algn="ctr">
              <a:lnSpc>
                <a:spcPts val="4319"/>
              </a:lnSpc>
            </a:pPr>
          </a:p>
          <a:p>
            <a:pPr algn="ctr">
              <a:lnSpc>
                <a:spcPts val="4319"/>
              </a:lnSpc>
            </a:pPr>
          </a:p>
          <a:p>
            <a:pPr algn="ctr">
              <a:lnSpc>
                <a:spcPts val="4319"/>
              </a:lnSpc>
              <a:spcBef>
                <a:spcPct val="0"/>
              </a:spcBef>
            </a:pPr>
          </a:p>
        </p:txBody>
      </p:sp>
      <p:grpSp>
        <p:nvGrpSpPr>
          <p:cNvPr name="Group 11" id="11"/>
          <p:cNvGrpSpPr/>
          <p:nvPr/>
        </p:nvGrpSpPr>
        <p:grpSpPr>
          <a:xfrm rot="-1751160">
            <a:off x="5939836" y="8620203"/>
            <a:ext cx="2694133" cy="2357366"/>
            <a:chOff x="0" y="0"/>
            <a:chExt cx="812800" cy="711200"/>
          </a:xfrm>
        </p:grpSpPr>
        <p:sp>
          <p:nvSpPr>
            <p:cNvPr name="Freeform 12" id="12"/>
            <p:cNvSpPr/>
            <p:nvPr/>
          </p:nvSpPr>
          <p:spPr>
            <a:xfrm flipH="false" flipV="false" rot="0">
              <a:off x="-33680" y="-8369"/>
              <a:ext cx="854946" cy="719569"/>
            </a:xfrm>
            <a:custGeom>
              <a:avLst/>
              <a:gdLst/>
              <a:ahLst/>
              <a:cxnLst/>
              <a:rect r="r" b="b" t="t" l="l"/>
              <a:pathLst>
                <a:path h="719569" w="854946">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BADCAC"/>
            </a:solidFill>
          </p:spPr>
        </p:sp>
        <p:sp>
          <p:nvSpPr>
            <p:cNvPr name="TextBox 13" id="13"/>
            <p:cNvSpPr txBox="true"/>
            <p:nvPr/>
          </p:nvSpPr>
          <p:spPr>
            <a:xfrm>
              <a:off x="76200" y="79375"/>
              <a:ext cx="660400" cy="504825"/>
            </a:xfrm>
            <a:prstGeom prst="rect">
              <a:avLst/>
            </a:prstGeom>
          </p:spPr>
          <p:txBody>
            <a:bodyPr anchor="ctr" rtlCol="false" tIns="50800" lIns="50800" bIns="50800" rIns="50800"/>
            <a:lstStyle/>
            <a:p>
              <a:pPr algn="ctr">
                <a:lnSpc>
                  <a:spcPts val="2598"/>
                </a:lnSpc>
              </a:pPr>
            </a:p>
          </p:txBody>
        </p:sp>
      </p:grpSp>
      <p:sp>
        <p:nvSpPr>
          <p:cNvPr name="TextBox 14" id="14"/>
          <p:cNvSpPr txBox="true"/>
          <p:nvPr/>
        </p:nvSpPr>
        <p:spPr>
          <a:xfrm rot="0">
            <a:off x="2876979" y="-394952"/>
            <a:ext cx="4409924" cy="3549388"/>
          </a:xfrm>
          <a:prstGeom prst="rect">
            <a:avLst/>
          </a:prstGeom>
        </p:spPr>
        <p:txBody>
          <a:bodyPr anchor="t" rtlCol="false" tIns="0" lIns="0" bIns="0" rIns="0">
            <a:spAutoFit/>
          </a:bodyPr>
          <a:lstStyle/>
          <a:p>
            <a:pPr algn="ctr">
              <a:lnSpc>
                <a:spcPts val="23568"/>
              </a:lnSpc>
              <a:spcBef>
                <a:spcPct val="0"/>
              </a:spcBef>
            </a:pPr>
            <a:r>
              <a:rPr lang="en-US" sz="16834">
                <a:solidFill>
                  <a:srgbClr val="050404"/>
                </a:solidFill>
                <a:latin typeface="Times New Roman Condensed Italics"/>
              </a:rPr>
              <a:t>Q&amp;A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0185" r="0" b="-37592"/>
            </a:stretch>
          </a:blipFill>
        </p:spPr>
      </p:sp>
      <p:sp>
        <p:nvSpPr>
          <p:cNvPr name="Freeform 3" id="3"/>
          <p:cNvSpPr/>
          <p:nvPr/>
        </p:nvSpPr>
        <p:spPr>
          <a:xfrm flipH="false" flipV="false" rot="0">
            <a:off x="2735946" y="5389072"/>
            <a:ext cx="711081" cy="700738"/>
          </a:xfrm>
          <a:custGeom>
            <a:avLst/>
            <a:gdLst/>
            <a:ahLst/>
            <a:cxnLst/>
            <a:rect r="r" b="b" t="t" l="l"/>
            <a:pathLst>
              <a:path h="700738" w="711081">
                <a:moveTo>
                  <a:pt x="0" y="0"/>
                </a:moveTo>
                <a:lnTo>
                  <a:pt x="711081" y="0"/>
                </a:lnTo>
                <a:lnTo>
                  <a:pt x="711081" y="700738"/>
                </a:lnTo>
                <a:lnTo>
                  <a:pt x="0" y="700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400774">
            <a:off x="15308993" y="823766"/>
            <a:ext cx="760021" cy="664673"/>
          </a:xfrm>
          <a:custGeom>
            <a:avLst/>
            <a:gdLst/>
            <a:ahLst/>
            <a:cxnLst/>
            <a:rect r="r" b="b" t="t" l="l"/>
            <a:pathLst>
              <a:path h="664673" w="760021">
                <a:moveTo>
                  <a:pt x="0" y="0"/>
                </a:moveTo>
                <a:lnTo>
                  <a:pt x="760020" y="0"/>
                </a:lnTo>
                <a:lnTo>
                  <a:pt x="760020" y="664673"/>
                </a:lnTo>
                <a:lnTo>
                  <a:pt x="0" y="6646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00774">
            <a:off x="1981599" y="3908653"/>
            <a:ext cx="802518" cy="701839"/>
          </a:xfrm>
          <a:custGeom>
            <a:avLst/>
            <a:gdLst/>
            <a:ahLst/>
            <a:cxnLst/>
            <a:rect r="r" b="b" t="t" l="l"/>
            <a:pathLst>
              <a:path h="701839" w="802518">
                <a:moveTo>
                  <a:pt x="0" y="0"/>
                </a:moveTo>
                <a:lnTo>
                  <a:pt x="802518" y="0"/>
                </a:lnTo>
                <a:lnTo>
                  <a:pt x="802518" y="701838"/>
                </a:lnTo>
                <a:lnTo>
                  <a:pt x="0" y="7018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885401">
            <a:off x="16750282" y="9091888"/>
            <a:ext cx="476153" cy="393024"/>
            <a:chOff x="0" y="0"/>
            <a:chExt cx="2138680" cy="1765300"/>
          </a:xfrm>
        </p:grpSpPr>
        <p:sp>
          <p:nvSpPr>
            <p:cNvPr name="Freeform 7" id="7"/>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9FB4FF"/>
            </a:solidFill>
          </p:spPr>
        </p:sp>
      </p:grpSp>
      <p:grpSp>
        <p:nvGrpSpPr>
          <p:cNvPr name="Group 8" id="8"/>
          <p:cNvGrpSpPr>
            <a:grpSpLocks noChangeAspect="true"/>
          </p:cNvGrpSpPr>
          <p:nvPr/>
        </p:nvGrpSpPr>
        <p:grpSpPr>
          <a:xfrm rot="-2846593">
            <a:off x="2051126" y="1216490"/>
            <a:ext cx="663464" cy="349522"/>
            <a:chOff x="0" y="0"/>
            <a:chExt cx="1610360" cy="848360"/>
          </a:xfrm>
        </p:grpSpPr>
        <p:sp>
          <p:nvSpPr>
            <p:cNvPr name="Freeform 9" id="9"/>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EA9E0"/>
            </a:solidFill>
          </p:spPr>
        </p:sp>
      </p:grpSp>
      <p:grpSp>
        <p:nvGrpSpPr>
          <p:cNvPr name="Group 10" id="10"/>
          <p:cNvGrpSpPr>
            <a:grpSpLocks noChangeAspect="true"/>
          </p:cNvGrpSpPr>
          <p:nvPr/>
        </p:nvGrpSpPr>
        <p:grpSpPr>
          <a:xfrm rot="1879654">
            <a:off x="15731503" y="5657176"/>
            <a:ext cx="663464" cy="349522"/>
            <a:chOff x="0" y="0"/>
            <a:chExt cx="1610360" cy="848360"/>
          </a:xfrm>
        </p:grpSpPr>
        <p:sp>
          <p:nvSpPr>
            <p:cNvPr name="Freeform 11" id="11"/>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A7E8CE"/>
            </a:solidFill>
          </p:spPr>
        </p:sp>
      </p:grpSp>
      <p:grpSp>
        <p:nvGrpSpPr>
          <p:cNvPr name="Group 12" id="12"/>
          <p:cNvGrpSpPr>
            <a:grpSpLocks noChangeAspect="true"/>
          </p:cNvGrpSpPr>
          <p:nvPr/>
        </p:nvGrpSpPr>
        <p:grpSpPr>
          <a:xfrm rot="7348532">
            <a:off x="767584" y="7074168"/>
            <a:ext cx="663464" cy="349522"/>
            <a:chOff x="0" y="0"/>
            <a:chExt cx="1610360" cy="848360"/>
          </a:xfrm>
        </p:grpSpPr>
        <p:sp>
          <p:nvSpPr>
            <p:cNvPr name="Freeform 13" id="13"/>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EA9E0"/>
            </a:solidFill>
          </p:spPr>
        </p:sp>
      </p:grpSp>
      <p:grpSp>
        <p:nvGrpSpPr>
          <p:cNvPr name="Group 14" id="14"/>
          <p:cNvGrpSpPr/>
          <p:nvPr/>
        </p:nvGrpSpPr>
        <p:grpSpPr>
          <a:xfrm rot="0">
            <a:off x="887837" y="5248209"/>
            <a:ext cx="281726" cy="28172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E8CE"/>
            </a:solidFill>
          </p:spPr>
        </p:sp>
      </p:grpSp>
      <p:grpSp>
        <p:nvGrpSpPr>
          <p:cNvPr name="Group 16" id="16"/>
          <p:cNvGrpSpPr/>
          <p:nvPr/>
        </p:nvGrpSpPr>
        <p:grpSpPr>
          <a:xfrm rot="0">
            <a:off x="15786522" y="2899267"/>
            <a:ext cx="281726" cy="28172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E8CE"/>
            </a:solidFill>
          </p:spPr>
        </p:sp>
      </p:grpSp>
      <p:grpSp>
        <p:nvGrpSpPr>
          <p:cNvPr name="Group 18" id="18"/>
          <p:cNvGrpSpPr/>
          <p:nvPr/>
        </p:nvGrpSpPr>
        <p:grpSpPr>
          <a:xfrm rot="0">
            <a:off x="910649" y="700382"/>
            <a:ext cx="281726" cy="28172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7E8CE"/>
            </a:solidFill>
          </p:spPr>
        </p:sp>
      </p:grpSp>
      <p:sp>
        <p:nvSpPr>
          <p:cNvPr name="Freeform 20" id="20"/>
          <p:cNvSpPr/>
          <p:nvPr/>
        </p:nvSpPr>
        <p:spPr>
          <a:xfrm flipH="false" flipV="false" rot="0">
            <a:off x="16942637" y="1611822"/>
            <a:ext cx="659355" cy="656957"/>
          </a:xfrm>
          <a:custGeom>
            <a:avLst/>
            <a:gdLst/>
            <a:ahLst/>
            <a:cxnLst/>
            <a:rect r="r" b="b" t="t" l="l"/>
            <a:pathLst>
              <a:path h="656957" w="659355">
                <a:moveTo>
                  <a:pt x="0" y="0"/>
                </a:moveTo>
                <a:lnTo>
                  <a:pt x="659355" y="0"/>
                </a:lnTo>
                <a:lnTo>
                  <a:pt x="659355" y="656958"/>
                </a:lnTo>
                <a:lnTo>
                  <a:pt x="0" y="6569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1" id="21"/>
          <p:cNvGrpSpPr/>
          <p:nvPr/>
        </p:nvGrpSpPr>
        <p:grpSpPr>
          <a:xfrm rot="0">
            <a:off x="12172400" y="2640383"/>
            <a:ext cx="1564185" cy="2337777"/>
            <a:chOff x="0" y="0"/>
            <a:chExt cx="2085580" cy="3117036"/>
          </a:xfrm>
        </p:grpSpPr>
        <p:sp>
          <p:nvSpPr>
            <p:cNvPr name="Freeform 22" id="22"/>
            <p:cNvSpPr/>
            <p:nvPr/>
          </p:nvSpPr>
          <p:spPr>
            <a:xfrm flipH="false" flipV="false" rot="0">
              <a:off x="0" y="0"/>
              <a:ext cx="2085580" cy="3117036"/>
            </a:xfrm>
            <a:custGeom>
              <a:avLst/>
              <a:gdLst/>
              <a:ahLst/>
              <a:cxnLst/>
              <a:rect r="r" b="b" t="t" l="l"/>
              <a:pathLst>
                <a:path h="3117036" w="2085580">
                  <a:moveTo>
                    <a:pt x="0" y="0"/>
                  </a:moveTo>
                  <a:lnTo>
                    <a:pt x="2085580" y="0"/>
                  </a:lnTo>
                  <a:lnTo>
                    <a:pt x="2085580" y="3117036"/>
                  </a:lnTo>
                  <a:lnTo>
                    <a:pt x="0" y="31170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271345" y="115093"/>
              <a:ext cx="1542891" cy="2655758"/>
            </a:xfrm>
            <a:prstGeom prst="rect">
              <a:avLst/>
            </a:prstGeom>
          </p:spPr>
          <p:txBody>
            <a:bodyPr anchor="t" rtlCol="false" tIns="0" lIns="0" bIns="0" rIns="0">
              <a:spAutoFit/>
            </a:bodyPr>
            <a:lstStyle/>
            <a:p>
              <a:pPr algn="ctr" marL="0" indent="0" lvl="0">
                <a:lnSpc>
                  <a:spcPts val="16739"/>
                </a:lnSpc>
                <a:spcBef>
                  <a:spcPct val="0"/>
                </a:spcBef>
              </a:pPr>
              <a:r>
                <a:rPr lang="en-US" sz="11956">
                  <a:solidFill>
                    <a:srgbClr val="000000"/>
                  </a:solidFill>
                  <a:latin typeface="Saira Heavy"/>
                </a:rPr>
                <a:t>k</a:t>
              </a:r>
            </a:p>
          </p:txBody>
        </p:sp>
      </p:grpSp>
      <p:grpSp>
        <p:nvGrpSpPr>
          <p:cNvPr name="Group 24" id="24"/>
          <p:cNvGrpSpPr/>
          <p:nvPr/>
        </p:nvGrpSpPr>
        <p:grpSpPr>
          <a:xfrm rot="0">
            <a:off x="4551415" y="2613881"/>
            <a:ext cx="1772097" cy="2471441"/>
            <a:chOff x="0" y="0"/>
            <a:chExt cx="2362796" cy="3295255"/>
          </a:xfrm>
        </p:grpSpPr>
        <p:sp>
          <p:nvSpPr>
            <p:cNvPr name="Freeform 25" id="25"/>
            <p:cNvSpPr/>
            <p:nvPr/>
          </p:nvSpPr>
          <p:spPr>
            <a:xfrm flipH="false" flipV="false" rot="315885">
              <a:off x="138608" y="89110"/>
              <a:ext cx="2085580" cy="3117036"/>
            </a:xfrm>
            <a:custGeom>
              <a:avLst/>
              <a:gdLst/>
              <a:ahLst/>
              <a:cxnLst/>
              <a:rect r="r" b="b" t="t" l="l"/>
              <a:pathLst>
                <a:path h="3117036" w="2085580">
                  <a:moveTo>
                    <a:pt x="0" y="0"/>
                  </a:moveTo>
                  <a:lnTo>
                    <a:pt x="2085580" y="0"/>
                  </a:lnTo>
                  <a:lnTo>
                    <a:pt x="2085580" y="3117035"/>
                  </a:lnTo>
                  <a:lnTo>
                    <a:pt x="0" y="31170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315885">
              <a:off x="470646" y="204643"/>
              <a:ext cx="1441655" cy="2655758"/>
            </a:xfrm>
            <a:prstGeom prst="rect">
              <a:avLst/>
            </a:prstGeom>
          </p:spPr>
          <p:txBody>
            <a:bodyPr anchor="t" rtlCol="false" tIns="0" lIns="0" bIns="0" rIns="0">
              <a:spAutoFit/>
            </a:bodyPr>
            <a:lstStyle/>
            <a:p>
              <a:pPr algn="ctr" marL="0" indent="0" lvl="0">
                <a:lnSpc>
                  <a:spcPts val="16739"/>
                </a:lnSpc>
                <a:spcBef>
                  <a:spcPct val="0"/>
                </a:spcBef>
              </a:pPr>
              <a:r>
                <a:rPr lang="en-US" sz="11956">
                  <a:solidFill>
                    <a:srgbClr val="000000"/>
                  </a:solidFill>
                  <a:latin typeface="Saira Heavy"/>
                </a:rPr>
                <a:t>T</a:t>
              </a:r>
            </a:p>
          </p:txBody>
        </p:sp>
      </p:grpSp>
      <p:grpSp>
        <p:nvGrpSpPr>
          <p:cNvPr name="Group 27" id="27"/>
          <p:cNvGrpSpPr/>
          <p:nvPr/>
        </p:nvGrpSpPr>
        <p:grpSpPr>
          <a:xfrm rot="0">
            <a:off x="8360628" y="2626842"/>
            <a:ext cx="1730341" cy="2445519"/>
            <a:chOff x="0" y="0"/>
            <a:chExt cx="2307121" cy="3260692"/>
          </a:xfrm>
        </p:grpSpPr>
        <p:sp>
          <p:nvSpPr>
            <p:cNvPr name="Freeform 28" id="28"/>
            <p:cNvSpPr/>
            <p:nvPr/>
          </p:nvSpPr>
          <p:spPr>
            <a:xfrm flipH="false" flipV="false" rot="250669">
              <a:off x="110770" y="71828"/>
              <a:ext cx="2085580" cy="3117036"/>
            </a:xfrm>
            <a:custGeom>
              <a:avLst/>
              <a:gdLst/>
              <a:ahLst/>
              <a:cxnLst/>
              <a:rect r="r" b="b" t="t" l="l"/>
              <a:pathLst>
                <a:path h="3117036" w="2085580">
                  <a:moveTo>
                    <a:pt x="0" y="0"/>
                  </a:moveTo>
                  <a:lnTo>
                    <a:pt x="2085581" y="0"/>
                  </a:lnTo>
                  <a:lnTo>
                    <a:pt x="2085581" y="3117036"/>
                  </a:lnTo>
                  <a:lnTo>
                    <a:pt x="0" y="31170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250669">
              <a:off x="130332" y="214579"/>
              <a:ext cx="2062404" cy="2655758"/>
            </a:xfrm>
            <a:prstGeom prst="rect">
              <a:avLst/>
            </a:prstGeom>
          </p:spPr>
          <p:txBody>
            <a:bodyPr anchor="t" rtlCol="false" tIns="0" lIns="0" bIns="0" rIns="0">
              <a:spAutoFit/>
            </a:bodyPr>
            <a:lstStyle/>
            <a:p>
              <a:pPr algn="ctr" marL="0" indent="0" lvl="0">
                <a:lnSpc>
                  <a:spcPts val="16739"/>
                </a:lnSpc>
                <a:spcBef>
                  <a:spcPct val="0"/>
                </a:spcBef>
              </a:pPr>
              <a:r>
                <a:rPr lang="en-US" sz="11956">
                  <a:solidFill>
                    <a:srgbClr val="000000"/>
                  </a:solidFill>
                  <a:latin typeface="Saira Heavy"/>
                </a:rPr>
                <a:t>A</a:t>
              </a:r>
            </a:p>
          </p:txBody>
        </p:sp>
      </p:grpSp>
      <p:grpSp>
        <p:nvGrpSpPr>
          <p:cNvPr name="Group 30" id="30"/>
          <p:cNvGrpSpPr/>
          <p:nvPr/>
        </p:nvGrpSpPr>
        <p:grpSpPr>
          <a:xfrm rot="0">
            <a:off x="6481231" y="5909306"/>
            <a:ext cx="1747457" cy="2456204"/>
            <a:chOff x="0" y="0"/>
            <a:chExt cx="2329942" cy="3274939"/>
          </a:xfrm>
        </p:grpSpPr>
        <p:sp>
          <p:nvSpPr>
            <p:cNvPr name="Freeform 31" id="31"/>
            <p:cNvSpPr/>
            <p:nvPr/>
          </p:nvSpPr>
          <p:spPr>
            <a:xfrm flipH="false" flipV="false" rot="277282">
              <a:off x="122181" y="78952"/>
              <a:ext cx="2085580" cy="3117036"/>
            </a:xfrm>
            <a:custGeom>
              <a:avLst/>
              <a:gdLst/>
              <a:ahLst/>
              <a:cxnLst/>
              <a:rect r="r" b="b" t="t" l="l"/>
              <a:pathLst>
                <a:path h="3117036" w="2085580">
                  <a:moveTo>
                    <a:pt x="0" y="0"/>
                  </a:moveTo>
                  <a:lnTo>
                    <a:pt x="2085580" y="0"/>
                  </a:lnTo>
                  <a:lnTo>
                    <a:pt x="2085580" y="3117035"/>
                  </a:lnTo>
                  <a:lnTo>
                    <a:pt x="0" y="31170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2" id="32"/>
            <p:cNvSpPr txBox="true"/>
            <p:nvPr/>
          </p:nvSpPr>
          <p:spPr>
            <a:xfrm rot="277282">
              <a:off x="358320" y="195568"/>
              <a:ext cx="1629249" cy="2655758"/>
            </a:xfrm>
            <a:prstGeom prst="rect">
              <a:avLst/>
            </a:prstGeom>
          </p:spPr>
          <p:txBody>
            <a:bodyPr anchor="t" rtlCol="false" tIns="0" lIns="0" bIns="0" rIns="0">
              <a:spAutoFit/>
            </a:bodyPr>
            <a:lstStyle/>
            <a:p>
              <a:pPr algn="ctr" marL="0" indent="0" lvl="0">
                <a:lnSpc>
                  <a:spcPts val="16739"/>
                </a:lnSpc>
                <a:spcBef>
                  <a:spcPct val="0"/>
                </a:spcBef>
              </a:pPr>
              <a:r>
                <a:rPr lang="en-US" sz="11956">
                  <a:solidFill>
                    <a:srgbClr val="000000"/>
                  </a:solidFill>
                  <a:latin typeface="Saira Heavy"/>
                </a:rPr>
                <a:t>y</a:t>
              </a:r>
            </a:p>
          </p:txBody>
        </p:sp>
      </p:grpSp>
      <p:grpSp>
        <p:nvGrpSpPr>
          <p:cNvPr name="Group 33" id="33"/>
          <p:cNvGrpSpPr/>
          <p:nvPr/>
        </p:nvGrpSpPr>
        <p:grpSpPr>
          <a:xfrm rot="0">
            <a:off x="10225542" y="2825866"/>
            <a:ext cx="1764077" cy="2466501"/>
            <a:chOff x="0" y="0"/>
            <a:chExt cx="2352103" cy="3288668"/>
          </a:xfrm>
        </p:grpSpPr>
        <p:sp>
          <p:nvSpPr>
            <p:cNvPr name="Freeform 34" id="34"/>
            <p:cNvSpPr/>
            <p:nvPr/>
          </p:nvSpPr>
          <p:spPr>
            <a:xfrm flipH="false" flipV="false" rot="-303283">
              <a:off x="133261" y="85816"/>
              <a:ext cx="2085580" cy="3117036"/>
            </a:xfrm>
            <a:custGeom>
              <a:avLst/>
              <a:gdLst/>
              <a:ahLst/>
              <a:cxnLst/>
              <a:rect r="r" b="b" t="t" l="l"/>
              <a:pathLst>
                <a:path h="3117036" w="2085580">
                  <a:moveTo>
                    <a:pt x="0" y="0"/>
                  </a:moveTo>
                  <a:lnTo>
                    <a:pt x="2085580" y="0"/>
                  </a:lnTo>
                  <a:lnTo>
                    <a:pt x="2085580" y="3117036"/>
                  </a:lnTo>
                  <a:lnTo>
                    <a:pt x="0" y="31170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5" id="35"/>
            <p:cNvSpPr txBox="true"/>
            <p:nvPr/>
          </p:nvSpPr>
          <p:spPr>
            <a:xfrm rot="-303283">
              <a:off x="281849" y="224260"/>
              <a:ext cx="1768955" cy="2655758"/>
            </a:xfrm>
            <a:prstGeom prst="rect">
              <a:avLst/>
            </a:prstGeom>
          </p:spPr>
          <p:txBody>
            <a:bodyPr anchor="t" rtlCol="false" tIns="0" lIns="0" bIns="0" rIns="0">
              <a:spAutoFit/>
            </a:bodyPr>
            <a:lstStyle/>
            <a:p>
              <a:pPr algn="ctr" marL="0" indent="0" lvl="0">
                <a:lnSpc>
                  <a:spcPts val="16739"/>
                </a:lnSpc>
                <a:spcBef>
                  <a:spcPct val="0"/>
                </a:spcBef>
              </a:pPr>
              <a:r>
                <a:rPr lang="en-US" sz="11956">
                  <a:solidFill>
                    <a:srgbClr val="000000"/>
                  </a:solidFill>
                  <a:latin typeface="Saira Heavy"/>
                </a:rPr>
                <a:t>N</a:t>
              </a:r>
            </a:p>
          </p:txBody>
        </p:sp>
      </p:grpSp>
      <p:grpSp>
        <p:nvGrpSpPr>
          <p:cNvPr name="Group 36" id="36"/>
          <p:cNvGrpSpPr/>
          <p:nvPr/>
        </p:nvGrpSpPr>
        <p:grpSpPr>
          <a:xfrm rot="0">
            <a:off x="6456861" y="3119062"/>
            <a:ext cx="1698131" cy="2425192"/>
            <a:chOff x="0" y="0"/>
            <a:chExt cx="2264175" cy="3233589"/>
          </a:xfrm>
        </p:grpSpPr>
        <p:sp>
          <p:nvSpPr>
            <p:cNvPr name="Freeform 37" id="37"/>
            <p:cNvSpPr/>
            <p:nvPr/>
          </p:nvSpPr>
          <p:spPr>
            <a:xfrm flipH="false" flipV="false" rot="-201016">
              <a:off x="89297" y="58277"/>
              <a:ext cx="2085580" cy="3117036"/>
            </a:xfrm>
            <a:custGeom>
              <a:avLst/>
              <a:gdLst/>
              <a:ahLst/>
              <a:cxnLst/>
              <a:rect r="r" b="b" t="t" l="l"/>
              <a:pathLst>
                <a:path h="3117036" w="2085580">
                  <a:moveTo>
                    <a:pt x="0" y="0"/>
                  </a:moveTo>
                  <a:lnTo>
                    <a:pt x="2085581" y="0"/>
                  </a:lnTo>
                  <a:lnTo>
                    <a:pt x="2085581" y="3117036"/>
                  </a:lnTo>
                  <a:lnTo>
                    <a:pt x="0" y="311703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8" id="38"/>
            <p:cNvSpPr txBox="true"/>
            <p:nvPr/>
          </p:nvSpPr>
          <p:spPr>
            <a:xfrm rot="-201016">
              <a:off x="235733" y="173535"/>
              <a:ext cx="1808164" cy="2655758"/>
            </a:xfrm>
            <a:prstGeom prst="rect">
              <a:avLst/>
            </a:prstGeom>
          </p:spPr>
          <p:txBody>
            <a:bodyPr anchor="t" rtlCol="false" tIns="0" lIns="0" bIns="0" rIns="0">
              <a:spAutoFit/>
            </a:bodyPr>
            <a:lstStyle/>
            <a:p>
              <a:pPr algn="ctr" marL="0" indent="0" lvl="0">
                <a:lnSpc>
                  <a:spcPts val="16739"/>
                </a:lnSpc>
                <a:spcBef>
                  <a:spcPct val="0"/>
                </a:spcBef>
              </a:pPr>
              <a:r>
                <a:rPr lang="en-US" sz="11956">
                  <a:solidFill>
                    <a:srgbClr val="000000"/>
                  </a:solidFill>
                  <a:latin typeface="Saira Heavy"/>
                </a:rPr>
                <a:t>h</a:t>
              </a:r>
            </a:p>
          </p:txBody>
        </p:sp>
      </p:grpSp>
      <p:grpSp>
        <p:nvGrpSpPr>
          <p:cNvPr name="Group 39" id="39"/>
          <p:cNvGrpSpPr/>
          <p:nvPr/>
        </p:nvGrpSpPr>
        <p:grpSpPr>
          <a:xfrm rot="0">
            <a:off x="10302029" y="6095491"/>
            <a:ext cx="1668337" cy="2406142"/>
            <a:chOff x="0" y="0"/>
            <a:chExt cx="2224449" cy="3208189"/>
          </a:xfrm>
        </p:grpSpPr>
        <p:sp>
          <p:nvSpPr>
            <p:cNvPr name="Freeform 40" id="40"/>
            <p:cNvSpPr/>
            <p:nvPr/>
          </p:nvSpPr>
          <p:spPr>
            <a:xfrm flipH="false" flipV="false" rot="155564">
              <a:off x="69434" y="45577"/>
              <a:ext cx="2085580" cy="3117036"/>
            </a:xfrm>
            <a:custGeom>
              <a:avLst/>
              <a:gdLst/>
              <a:ahLst/>
              <a:cxnLst/>
              <a:rect r="r" b="b" t="t" l="l"/>
              <a:pathLst>
                <a:path h="3117036" w="2085580">
                  <a:moveTo>
                    <a:pt x="0" y="0"/>
                  </a:moveTo>
                  <a:lnTo>
                    <a:pt x="2085581" y="0"/>
                  </a:lnTo>
                  <a:lnTo>
                    <a:pt x="2085581" y="3117035"/>
                  </a:lnTo>
                  <a:lnTo>
                    <a:pt x="0" y="31170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41" id="41"/>
            <p:cNvSpPr txBox="true"/>
            <p:nvPr/>
          </p:nvSpPr>
          <p:spPr>
            <a:xfrm rot="155564">
              <a:off x="298397" y="161986"/>
              <a:ext cx="1635634" cy="2655758"/>
            </a:xfrm>
            <a:prstGeom prst="rect">
              <a:avLst/>
            </a:prstGeom>
          </p:spPr>
          <p:txBody>
            <a:bodyPr anchor="t" rtlCol="false" tIns="0" lIns="0" bIns="0" rIns="0">
              <a:spAutoFit/>
            </a:bodyPr>
            <a:lstStyle/>
            <a:p>
              <a:pPr algn="ctr" marL="0" indent="0" lvl="0">
                <a:lnSpc>
                  <a:spcPts val="16739"/>
                </a:lnSpc>
                <a:spcBef>
                  <a:spcPct val="0"/>
                </a:spcBef>
              </a:pPr>
              <a:r>
                <a:rPr lang="en-US" sz="11956">
                  <a:solidFill>
                    <a:srgbClr val="000000"/>
                  </a:solidFill>
                  <a:latin typeface="Saira Heavy"/>
                </a:rPr>
                <a:t>u</a:t>
              </a:r>
            </a:p>
          </p:txBody>
        </p:sp>
      </p:grpSp>
      <p:grpSp>
        <p:nvGrpSpPr>
          <p:cNvPr name="Group 42" id="42"/>
          <p:cNvGrpSpPr/>
          <p:nvPr/>
        </p:nvGrpSpPr>
        <p:grpSpPr>
          <a:xfrm rot="0">
            <a:off x="8404832" y="6296619"/>
            <a:ext cx="1669173" cy="2406679"/>
            <a:chOff x="0" y="0"/>
            <a:chExt cx="2225563" cy="3208906"/>
          </a:xfrm>
        </p:grpSpPr>
        <p:sp>
          <p:nvSpPr>
            <p:cNvPr name="Freeform 43" id="43"/>
            <p:cNvSpPr/>
            <p:nvPr/>
          </p:nvSpPr>
          <p:spPr>
            <a:xfrm flipH="false" flipV="false" rot="-156833">
              <a:off x="69992" y="45935"/>
              <a:ext cx="2085580" cy="3117036"/>
            </a:xfrm>
            <a:custGeom>
              <a:avLst/>
              <a:gdLst/>
              <a:ahLst/>
              <a:cxnLst/>
              <a:rect r="r" b="b" t="t" l="l"/>
              <a:pathLst>
                <a:path h="3117036" w="2085580">
                  <a:moveTo>
                    <a:pt x="0" y="0"/>
                  </a:moveTo>
                  <a:lnTo>
                    <a:pt x="2085580" y="0"/>
                  </a:lnTo>
                  <a:lnTo>
                    <a:pt x="2085580" y="3117036"/>
                  </a:lnTo>
                  <a:lnTo>
                    <a:pt x="0" y="31170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4" id="44"/>
            <p:cNvSpPr txBox="true"/>
            <p:nvPr/>
          </p:nvSpPr>
          <p:spPr>
            <a:xfrm rot="-156833">
              <a:off x="176805" y="162344"/>
              <a:ext cx="1863975" cy="2655758"/>
            </a:xfrm>
            <a:prstGeom prst="rect">
              <a:avLst/>
            </a:prstGeom>
          </p:spPr>
          <p:txBody>
            <a:bodyPr anchor="t" rtlCol="false" tIns="0" lIns="0" bIns="0" rIns="0">
              <a:spAutoFit/>
            </a:bodyPr>
            <a:lstStyle/>
            <a:p>
              <a:pPr algn="ctr" marL="0" indent="0" lvl="0">
                <a:lnSpc>
                  <a:spcPts val="16739"/>
                </a:lnSpc>
                <a:spcBef>
                  <a:spcPct val="0"/>
                </a:spcBef>
              </a:pPr>
              <a:r>
                <a:rPr lang="en-US" sz="11956">
                  <a:solidFill>
                    <a:srgbClr val="000000"/>
                  </a:solidFill>
                  <a:latin typeface="Saira Heavy"/>
                </a:rPr>
                <a:t>o</a:t>
              </a:r>
            </a:p>
          </p:txBody>
        </p:sp>
      </p:grpSp>
      <p:sp>
        <p:nvSpPr>
          <p:cNvPr name="Freeform 45" id="45"/>
          <p:cNvSpPr/>
          <p:nvPr/>
        </p:nvSpPr>
        <p:spPr>
          <a:xfrm flipH="false" flipV="false" rot="1148755">
            <a:off x="608765" y="2733470"/>
            <a:ext cx="1167220" cy="613321"/>
          </a:xfrm>
          <a:custGeom>
            <a:avLst/>
            <a:gdLst/>
            <a:ahLst/>
            <a:cxnLst/>
            <a:rect r="r" b="b" t="t" l="l"/>
            <a:pathLst>
              <a:path h="613321" w="1167220">
                <a:moveTo>
                  <a:pt x="0" y="0"/>
                </a:moveTo>
                <a:lnTo>
                  <a:pt x="1167220" y="0"/>
                </a:lnTo>
                <a:lnTo>
                  <a:pt x="1167220" y="613321"/>
                </a:lnTo>
                <a:lnTo>
                  <a:pt x="0" y="61332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6" id="46"/>
          <p:cNvSpPr/>
          <p:nvPr/>
        </p:nvSpPr>
        <p:spPr>
          <a:xfrm flipH="false" flipV="false" rot="-1675118">
            <a:off x="14786245" y="3723187"/>
            <a:ext cx="663483" cy="773126"/>
          </a:xfrm>
          <a:custGeom>
            <a:avLst/>
            <a:gdLst/>
            <a:ahLst/>
            <a:cxnLst/>
            <a:rect r="r" b="b" t="t" l="l"/>
            <a:pathLst>
              <a:path h="773126" w="663483">
                <a:moveTo>
                  <a:pt x="0" y="0"/>
                </a:moveTo>
                <a:lnTo>
                  <a:pt x="663483" y="0"/>
                </a:lnTo>
                <a:lnTo>
                  <a:pt x="663483" y="773127"/>
                </a:lnTo>
                <a:lnTo>
                  <a:pt x="0" y="77312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7" id="47"/>
          <p:cNvSpPr/>
          <p:nvPr/>
        </p:nvSpPr>
        <p:spPr>
          <a:xfrm flipH="false" flipV="false" rot="0">
            <a:off x="16942637" y="4109751"/>
            <a:ext cx="633326" cy="631023"/>
          </a:xfrm>
          <a:custGeom>
            <a:avLst/>
            <a:gdLst/>
            <a:ahLst/>
            <a:cxnLst/>
            <a:rect r="r" b="b" t="t" l="l"/>
            <a:pathLst>
              <a:path h="631023" w="633326">
                <a:moveTo>
                  <a:pt x="0" y="0"/>
                </a:moveTo>
                <a:lnTo>
                  <a:pt x="633326" y="0"/>
                </a:lnTo>
                <a:lnTo>
                  <a:pt x="633326" y="631023"/>
                </a:lnTo>
                <a:lnTo>
                  <a:pt x="0" y="63102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8" id="48"/>
          <p:cNvSpPr/>
          <p:nvPr/>
        </p:nvSpPr>
        <p:spPr>
          <a:xfrm flipH="false" flipV="false" rot="0">
            <a:off x="1192375" y="8703299"/>
            <a:ext cx="838824" cy="835774"/>
          </a:xfrm>
          <a:custGeom>
            <a:avLst/>
            <a:gdLst/>
            <a:ahLst/>
            <a:cxnLst/>
            <a:rect r="r" b="b" t="t" l="l"/>
            <a:pathLst>
              <a:path h="835774" w="838824">
                <a:moveTo>
                  <a:pt x="0" y="0"/>
                </a:moveTo>
                <a:lnTo>
                  <a:pt x="838824" y="0"/>
                </a:lnTo>
                <a:lnTo>
                  <a:pt x="838824" y="835773"/>
                </a:lnTo>
                <a:lnTo>
                  <a:pt x="0" y="83577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9" id="49"/>
          <p:cNvSpPr/>
          <p:nvPr/>
        </p:nvSpPr>
        <p:spPr>
          <a:xfrm flipH="false" flipV="false" rot="-6763165">
            <a:off x="16652723" y="6752332"/>
            <a:ext cx="987777" cy="993195"/>
          </a:xfrm>
          <a:custGeom>
            <a:avLst/>
            <a:gdLst/>
            <a:ahLst/>
            <a:cxnLst/>
            <a:rect r="r" b="b" t="t" l="l"/>
            <a:pathLst>
              <a:path h="993195" w="987777">
                <a:moveTo>
                  <a:pt x="0" y="0"/>
                </a:moveTo>
                <a:lnTo>
                  <a:pt x="987778" y="0"/>
                </a:lnTo>
                <a:lnTo>
                  <a:pt x="987778" y="993195"/>
                </a:lnTo>
                <a:lnTo>
                  <a:pt x="0" y="99319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50" id="50"/>
          <p:cNvSpPr/>
          <p:nvPr/>
        </p:nvSpPr>
        <p:spPr>
          <a:xfrm flipH="false" flipV="false" rot="0">
            <a:off x="7951173" y="359632"/>
            <a:ext cx="2385654" cy="1429010"/>
          </a:xfrm>
          <a:custGeom>
            <a:avLst/>
            <a:gdLst/>
            <a:ahLst/>
            <a:cxnLst/>
            <a:rect r="r" b="b" t="t" l="l"/>
            <a:pathLst>
              <a:path h="1429010" w="2385654">
                <a:moveTo>
                  <a:pt x="0" y="0"/>
                </a:moveTo>
                <a:lnTo>
                  <a:pt x="2385654" y="0"/>
                </a:lnTo>
                <a:lnTo>
                  <a:pt x="2385654" y="1429010"/>
                </a:lnTo>
                <a:lnTo>
                  <a:pt x="0" y="1429010"/>
                </a:lnTo>
                <a:lnTo>
                  <a:pt x="0" y="0"/>
                </a:lnTo>
                <a:close/>
              </a:path>
            </a:pathLst>
          </a:custGeom>
          <a:blipFill>
            <a:blip r:embed="rId25"/>
            <a:stretch>
              <a:fillRect l="0" t="-37197" r="0" b="-29747"/>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FB4FF"/>
        </a:solidFill>
      </p:bgPr>
    </p:bg>
    <p:spTree>
      <p:nvGrpSpPr>
        <p:cNvPr id="1" name=""/>
        <p:cNvGrpSpPr/>
        <p:nvPr/>
      </p:nvGrpSpPr>
      <p:grpSpPr>
        <a:xfrm>
          <a:off x="0" y="0"/>
          <a:ext cx="0" cy="0"/>
          <a:chOff x="0" y="0"/>
          <a:chExt cx="0" cy="0"/>
        </a:xfrm>
      </p:grpSpPr>
      <p:sp>
        <p:nvSpPr>
          <p:cNvPr name="TextBox 2" id="2"/>
          <p:cNvSpPr txBox="true"/>
          <p:nvPr/>
        </p:nvSpPr>
        <p:spPr>
          <a:xfrm rot="0">
            <a:off x="3554760" y="333375"/>
            <a:ext cx="11178480" cy="1533525"/>
          </a:xfrm>
          <a:prstGeom prst="rect">
            <a:avLst/>
          </a:prstGeom>
        </p:spPr>
        <p:txBody>
          <a:bodyPr anchor="t" rtlCol="false" tIns="0" lIns="0" bIns="0" rIns="0">
            <a:spAutoFit/>
          </a:bodyPr>
          <a:lstStyle/>
          <a:p>
            <a:pPr algn="ctr" marL="0" indent="0" lvl="0">
              <a:lnSpc>
                <a:spcPts val="12599"/>
              </a:lnSpc>
              <a:spcBef>
                <a:spcPct val="0"/>
              </a:spcBef>
            </a:pPr>
            <a:r>
              <a:rPr lang="en-US" sz="9000">
                <a:solidFill>
                  <a:srgbClr val="000000"/>
                </a:solidFill>
                <a:latin typeface="Saira Heavy"/>
              </a:rPr>
              <a:t>Contents</a:t>
            </a:r>
          </a:p>
        </p:txBody>
      </p:sp>
      <p:grpSp>
        <p:nvGrpSpPr>
          <p:cNvPr name="Group 3" id="3"/>
          <p:cNvGrpSpPr/>
          <p:nvPr/>
        </p:nvGrpSpPr>
        <p:grpSpPr>
          <a:xfrm rot="0">
            <a:off x="2406361" y="2376137"/>
            <a:ext cx="13475278" cy="7308452"/>
            <a:chOff x="0" y="0"/>
            <a:chExt cx="57615411" cy="31248293"/>
          </a:xfrm>
        </p:grpSpPr>
        <p:sp>
          <p:nvSpPr>
            <p:cNvPr name="Freeform 4" id="4"/>
            <p:cNvSpPr/>
            <p:nvPr/>
          </p:nvSpPr>
          <p:spPr>
            <a:xfrm flipH="false" flipV="false" rot="0">
              <a:off x="72390" y="72390"/>
              <a:ext cx="57470634" cy="31103515"/>
            </a:xfrm>
            <a:custGeom>
              <a:avLst/>
              <a:gdLst/>
              <a:ahLst/>
              <a:cxnLst/>
              <a:rect r="r" b="b" t="t" l="l"/>
              <a:pathLst>
                <a:path h="31103515" w="57470634">
                  <a:moveTo>
                    <a:pt x="0" y="0"/>
                  </a:moveTo>
                  <a:lnTo>
                    <a:pt x="57470634" y="0"/>
                  </a:lnTo>
                  <a:lnTo>
                    <a:pt x="57470634" y="31103515"/>
                  </a:lnTo>
                  <a:lnTo>
                    <a:pt x="0" y="31103515"/>
                  </a:lnTo>
                  <a:lnTo>
                    <a:pt x="0" y="0"/>
                  </a:lnTo>
                  <a:close/>
                </a:path>
              </a:pathLst>
            </a:custGeom>
            <a:solidFill>
              <a:srgbClr val="FFFFFF"/>
            </a:solidFill>
          </p:spPr>
        </p:sp>
        <p:sp>
          <p:nvSpPr>
            <p:cNvPr name="Freeform 5" id="5"/>
            <p:cNvSpPr/>
            <p:nvPr/>
          </p:nvSpPr>
          <p:spPr>
            <a:xfrm flipH="false" flipV="false" rot="0">
              <a:off x="0" y="0"/>
              <a:ext cx="57615410" cy="31248294"/>
            </a:xfrm>
            <a:custGeom>
              <a:avLst/>
              <a:gdLst/>
              <a:ahLst/>
              <a:cxnLst/>
              <a:rect r="r" b="b" t="t" l="l"/>
              <a:pathLst>
                <a:path h="31248294" w="57615410">
                  <a:moveTo>
                    <a:pt x="57470632" y="31103512"/>
                  </a:moveTo>
                  <a:lnTo>
                    <a:pt x="57615410" y="31103512"/>
                  </a:lnTo>
                  <a:lnTo>
                    <a:pt x="57615410" y="31248294"/>
                  </a:lnTo>
                  <a:lnTo>
                    <a:pt x="57470632" y="31248294"/>
                  </a:lnTo>
                  <a:lnTo>
                    <a:pt x="57470632" y="31103512"/>
                  </a:lnTo>
                  <a:close/>
                  <a:moveTo>
                    <a:pt x="0" y="144780"/>
                  </a:moveTo>
                  <a:lnTo>
                    <a:pt x="144780" y="144780"/>
                  </a:lnTo>
                  <a:lnTo>
                    <a:pt x="144780" y="31103512"/>
                  </a:lnTo>
                  <a:lnTo>
                    <a:pt x="0" y="31103512"/>
                  </a:lnTo>
                  <a:lnTo>
                    <a:pt x="0" y="144780"/>
                  </a:lnTo>
                  <a:close/>
                  <a:moveTo>
                    <a:pt x="0" y="31103512"/>
                  </a:moveTo>
                  <a:lnTo>
                    <a:pt x="144780" y="31103512"/>
                  </a:lnTo>
                  <a:lnTo>
                    <a:pt x="144780" y="31248294"/>
                  </a:lnTo>
                  <a:lnTo>
                    <a:pt x="0" y="31248294"/>
                  </a:lnTo>
                  <a:lnTo>
                    <a:pt x="0" y="31103512"/>
                  </a:lnTo>
                  <a:close/>
                  <a:moveTo>
                    <a:pt x="57470632" y="144780"/>
                  </a:moveTo>
                  <a:lnTo>
                    <a:pt x="57615410" y="144780"/>
                  </a:lnTo>
                  <a:lnTo>
                    <a:pt x="57615410" y="31103512"/>
                  </a:lnTo>
                  <a:lnTo>
                    <a:pt x="57470632" y="31103512"/>
                  </a:lnTo>
                  <a:lnTo>
                    <a:pt x="57470632" y="144780"/>
                  </a:lnTo>
                  <a:close/>
                  <a:moveTo>
                    <a:pt x="144780" y="31103512"/>
                  </a:moveTo>
                  <a:lnTo>
                    <a:pt x="57470632" y="31103512"/>
                  </a:lnTo>
                  <a:lnTo>
                    <a:pt x="57470632" y="31248294"/>
                  </a:lnTo>
                  <a:lnTo>
                    <a:pt x="144780" y="31248294"/>
                  </a:lnTo>
                  <a:lnTo>
                    <a:pt x="144780" y="31103512"/>
                  </a:lnTo>
                  <a:close/>
                  <a:moveTo>
                    <a:pt x="57470632" y="0"/>
                  </a:moveTo>
                  <a:lnTo>
                    <a:pt x="57615410" y="0"/>
                  </a:lnTo>
                  <a:lnTo>
                    <a:pt x="57615410" y="144780"/>
                  </a:lnTo>
                  <a:lnTo>
                    <a:pt x="57470632" y="144780"/>
                  </a:lnTo>
                  <a:lnTo>
                    <a:pt x="57470632" y="0"/>
                  </a:lnTo>
                  <a:close/>
                  <a:moveTo>
                    <a:pt x="0" y="0"/>
                  </a:moveTo>
                  <a:lnTo>
                    <a:pt x="144780" y="0"/>
                  </a:lnTo>
                  <a:lnTo>
                    <a:pt x="144780" y="144780"/>
                  </a:lnTo>
                  <a:lnTo>
                    <a:pt x="0" y="144780"/>
                  </a:lnTo>
                  <a:lnTo>
                    <a:pt x="0" y="0"/>
                  </a:lnTo>
                  <a:close/>
                  <a:moveTo>
                    <a:pt x="144780" y="0"/>
                  </a:moveTo>
                  <a:lnTo>
                    <a:pt x="57470632" y="0"/>
                  </a:lnTo>
                  <a:lnTo>
                    <a:pt x="57470632" y="144780"/>
                  </a:lnTo>
                  <a:lnTo>
                    <a:pt x="144780" y="144780"/>
                  </a:lnTo>
                  <a:lnTo>
                    <a:pt x="144780" y="0"/>
                  </a:lnTo>
                  <a:close/>
                </a:path>
              </a:pathLst>
            </a:custGeom>
            <a:solidFill>
              <a:srgbClr val="000000"/>
            </a:solidFill>
          </p:spPr>
        </p:sp>
      </p:grpSp>
      <p:sp>
        <p:nvSpPr>
          <p:cNvPr name="TextBox 6" id="6"/>
          <p:cNvSpPr txBox="true"/>
          <p:nvPr/>
        </p:nvSpPr>
        <p:spPr>
          <a:xfrm rot="0">
            <a:off x="5181642" y="3028689"/>
            <a:ext cx="9856440" cy="504825"/>
          </a:xfrm>
          <a:prstGeom prst="rect">
            <a:avLst/>
          </a:prstGeom>
        </p:spPr>
        <p:txBody>
          <a:bodyPr anchor="t" rtlCol="false" tIns="0" lIns="0" bIns="0" rIns="0">
            <a:spAutoFit/>
          </a:bodyPr>
          <a:lstStyle/>
          <a:p>
            <a:pPr algn="l">
              <a:lnSpc>
                <a:spcPts val="4199"/>
              </a:lnSpc>
            </a:pPr>
            <a:r>
              <a:rPr lang="en-US" sz="2999">
                <a:solidFill>
                  <a:srgbClr val="000000"/>
                </a:solidFill>
                <a:latin typeface="Asap"/>
              </a:rPr>
              <a:t>Introduction</a:t>
            </a:r>
          </a:p>
        </p:txBody>
      </p:sp>
      <p:sp>
        <p:nvSpPr>
          <p:cNvPr name="TextBox 7" id="7"/>
          <p:cNvSpPr txBox="true"/>
          <p:nvPr/>
        </p:nvSpPr>
        <p:spPr>
          <a:xfrm rot="0">
            <a:off x="3279774" y="2825489"/>
            <a:ext cx="1159657" cy="863600"/>
          </a:xfrm>
          <a:prstGeom prst="rect">
            <a:avLst/>
          </a:prstGeom>
        </p:spPr>
        <p:txBody>
          <a:bodyPr anchor="t" rtlCol="false" tIns="0" lIns="0" bIns="0" rIns="0">
            <a:spAutoFit/>
          </a:bodyPr>
          <a:lstStyle/>
          <a:p>
            <a:pPr algn="ctr" marL="0" indent="0" lvl="0">
              <a:lnSpc>
                <a:spcPts val="7000"/>
              </a:lnSpc>
              <a:spcBef>
                <a:spcPct val="0"/>
              </a:spcBef>
            </a:pPr>
            <a:r>
              <a:rPr lang="en-US" sz="5000" u="none">
                <a:solidFill>
                  <a:srgbClr val="000000"/>
                </a:solidFill>
                <a:latin typeface="Saira Heavy"/>
              </a:rPr>
              <a:t>01</a:t>
            </a:r>
          </a:p>
        </p:txBody>
      </p:sp>
      <p:sp>
        <p:nvSpPr>
          <p:cNvPr name="TextBox 8" id="8"/>
          <p:cNvSpPr txBox="true"/>
          <p:nvPr/>
        </p:nvSpPr>
        <p:spPr>
          <a:xfrm rot="0">
            <a:off x="5181642" y="4400045"/>
            <a:ext cx="9856440" cy="504825"/>
          </a:xfrm>
          <a:prstGeom prst="rect">
            <a:avLst/>
          </a:prstGeom>
        </p:spPr>
        <p:txBody>
          <a:bodyPr anchor="t" rtlCol="false" tIns="0" lIns="0" bIns="0" rIns="0">
            <a:spAutoFit/>
          </a:bodyPr>
          <a:lstStyle/>
          <a:p>
            <a:pPr algn="l">
              <a:lnSpc>
                <a:spcPts val="4199"/>
              </a:lnSpc>
            </a:pPr>
            <a:r>
              <a:rPr lang="en-US" sz="2999">
                <a:solidFill>
                  <a:srgbClr val="000000"/>
                </a:solidFill>
                <a:latin typeface="Asap"/>
              </a:rPr>
              <a:t>Core content breakdown</a:t>
            </a:r>
          </a:p>
        </p:txBody>
      </p:sp>
      <p:sp>
        <p:nvSpPr>
          <p:cNvPr name="TextBox 9" id="9"/>
          <p:cNvSpPr txBox="true"/>
          <p:nvPr/>
        </p:nvSpPr>
        <p:spPr>
          <a:xfrm rot="0">
            <a:off x="5181642" y="5749375"/>
            <a:ext cx="9856440" cy="504825"/>
          </a:xfrm>
          <a:prstGeom prst="rect">
            <a:avLst/>
          </a:prstGeom>
        </p:spPr>
        <p:txBody>
          <a:bodyPr anchor="t" rtlCol="false" tIns="0" lIns="0" bIns="0" rIns="0">
            <a:spAutoFit/>
          </a:bodyPr>
          <a:lstStyle/>
          <a:p>
            <a:pPr algn="l">
              <a:lnSpc>
                <a:spcPts val="4199"/>
              </a:lnSpc>
            </a:pPr>
            <a:r>
              <a:rPr lang="en-US" sz="2999">
                <a:solidFill>
                  <a:srgbClr val="000000"/>
                </a:solidFill>
                <a:latin typeface="Asap"/>
              </a:rPr>
              <a:t>Activities &amp; Discussion</a:t>
            </a:r>
          </a:p>
        </p:txBody>
      </p:sp>
      <p:sp>
        <p:nvSpPr>
          <p:cNvPr name="TextBox 10" id="10"/>
          <p:cNvSpPr txBox="true"/>
          <p:nvPr/>
        </p:nvSpPr>
        <p:spPr>
          <a:xfrm rot="0">
            <a:off x="5181642" y="7142756"/>
            <a:ext cx="9424181" cy="504825"/>
          </a:xfrm>
          <a:prstGeom prst="rect">
            <a:avLst/>
          </a:prstGeom>
        </p:spPr>
        <p:txBody>
          <a:bodyPr anchor="t" rtlCol="false" tIns="0" lIns="0" bIns="0" rIns="0">
            <a:spAutoFit/>
          </a:bodyPr>
          <a:lstStyle/>
          <a:p>
            <a:pPr algn="l">
              <a:lnSpc>
                <a:spcPts val="4199"/>
              </a:lnSpc>
            </a:pPr>
            <a:r>
              <a:rPr lang="en-US" sz="2999">
                <a:solidFill>
                  <a:srgbClr val="000000"/>
                </a:solidFill>
                <a:latin typeface="Asap"/>
              </a:rPr>
              <a:t>Summary &amp; Conclusions</a:t>
            </a:r>
          </a:p>
        </p:txBody>
      </p:sp>
      <p:sp>
        <p:nvSpPr>
          <p:cNvPr name="TextBox 11" id="11"/>
          <p:cNvSpPr txBox="true"/>
          <p:nvPr/>
        </p:nvSpPr>
        <p:spPr>
          <a:xfrm rot="0">
            <a:off x="5181642" y="8514112"/>
            <a:ext cx="9281463" cy="504825"/>
          </a:xfrm>
          <a:prstGeom prst="rect">
            <a:avLst/>
          </a:prstGeom>
        </p:spPr>
        <p:txBody>
          <a:bodyPr anchor="t" rtlCol="false" tIns="0" lIns="0" bIns="0" rIns="0">
            <a:spAutoFit/>
          </a:bodyPr>
          <a:lstStyle/>
          <a:p>
            <a:pPr algn="l">
              <a:lnSpc>
                <a:spcPts val="4199"/>
              </a:lnSpc>
            </a:pPr>
            <a:r>
              <a:rPr lang="en-US" sz="2999">
                <a:solidFill>
                  <a:srgbClr val="000000"/>
                </a:solidFill>
                <a:latin typeface="Asap"/>
              </a:rPr>
              <a:t>Q&amp;A and References</a:t>
            </a:r>
          </a:p>
        </p:txBody>
      </p:sp>
      <p:sp>
        <p:nvSpPr>
          <p:cNvPr name="TextBox 12" id="12"/>
          <p:cNvSpPr txBox="true"/>
          <p:nvPr/>
        </p:nvSpPr>
        <p:spPr>
          <a:xfrm rot="0">
            <a:off x="3279774" y="4196845"/>
            <a:ext cx="1159657" cy="863600"/>
          </a:xfrm>
          <a:prstGeom prst="rect">
            <a:avLst/>
          </a:prstGeom>
        </p:spPr>
        <p:txBody>
          <a:bodyPr anchor="t" rtlCol="false" tIns="0" lIns="0" bIns="0" rIns="0">
            <a:spAutoFit/>
          </a:bodyPr>
          <a:lstStyle/>
          <a:p>
            <a:pPr algn="ctr" marL="0" indent="0" lvl="0">
              <a:lnSpc>
                <a:spcPts val="7000"/>
              </a:lnSpc>
              <a:spcBef>
                <a:spcPct val="0"/>
              </a:spcBef>
            </a:pPr>
            <a:r>
              <a:rPr lang="en-US" sz="5000" u="none">
                <a:solidFill>
                  <a:srgbClr val="000000"/>
                </a:solidFill>
                <a:latin typeface="Saira Heavy"/>
              </a:rPr>
              <a:t>02</a:t>
            </a:r>
          </a:p>
        </p:txBody>
      </p:sp>
      <p:sp>
        <p:nvSpPr>
          <p:cNvPr name="TextBox 13" id="13"/>
          <p:cNvSpPr txBox="true"/>
          <p:nvPr/>
        </p:nvSpPr>
        <p:spPr>
          <a:xfrm rot="0">
            <a:off x="3279774" y="5568201"/>
            <a:ext cx="1159657" cy="863600"/>
          </a:xfrm>
          <a:prstGeom prst="rect">
            <a:avLst/>
          </a:prstGeom>
        </p:spPr>
        <p:txBody>
          <a:bodyPr anchor="t" rtlCol="false" tIns="0" lIns="0" bIns="0" rIns="0">
            <a:spAutoFit/>
          </a:bodyPr>
          <a:lstStyle/>
          <a:p>
            <a:pPr algn="ctr" marL="0" indent="0" lvl="0">
              <a:lnSpc>
                <a:spcPts val="7000"/>
              </a:lnSpc>
              <a:spcBef>
                <a:spcPct val="0"/>
              </a:spcBef>
            </a:pPr>
            <a:r>
              <a:rPr lang="en-US" sz="5000" u="none">
                <a:solidFill>
                  <a:srgbClr val="000000"/>
                </a:solidFill>
                <a:latin typeface="Saira Heavy"/>
              </a:rPr>
              <a:t>03</a:t>
            </a:r>
          </a:p>
        </p:txBody>
      </p:sp>
      <p:sp>
        <p:nvSpPr>
          <p:cNvPr name="TextBox 14" id="14"/>
          <p:cNvSpPr txBox="true"/>
          <p:nvPr/>
        </p:nvSpPr>
        <p:spPr>
          <a:xfrm rot="0">
            <a:off x="3279774" y="6939556"/>
            <a:ext cx="1159657" cy="863600"/>
          </a:xfrm>
          <a:prstGeom prst="rect">
            <a:avLst/>
          </a:prstGeom>
        </p:spPr>
        <p:txBody>
          <a:bodyPr anchor="t" rtlCol="false" tIns="0" lIns="0" bIns="0" rIns="0">
            <a:spAutoFit/>
          </a:bodyPr>
          <a:lstStyle/>
          <a:p>
            <a:pPr algn="ctr" marL="0" indent="0" lvl="0">
              <a:lnSpc>
                <a:spcPts val="7000"/>
              </a:lnSpc>
              <a:spcBef>
                <a:spcPct val="0"/>
              </a:spcBef>
            </a:pPr>
            <a:r>
              <a:rPr lang="en-US" sz="5000" u="none">
                <a:solidFill>
                  <a:srgbClr val="000000"/>
                </a:solidFill>
                <a:latin typeface="Saira Heavy"/>
              </a:rPr>
              <a:t>04</a:t>
            </a:r>
          </a:p>
        </p:txBody>
      </p:sp>
      <p:sp>
        <p:nvSpPr>
          <p:cNvPr name="TextBox 15" id="15"/>
          <p:cNvSpPr txBox="true"/>
          <p:nvPr/>
        </p:nvSpPr>
        <p:spPr>
          <a:xfrm rot="0">
            <a:off x="3279774" y="8310912"/>
            <a:ext cx="1159657" cy="863600"/>
          </a:xfrm>
          <a:prstGeom prst="rect">
            <a:avLst/>
          </a:prstGeom>
        </p:spPr>
        <p:txBody>
          <a:bodyPr anchor="t" rtlCol="false" tIns="0" lIns="0" bIns="0" rIns="0">
            <a:spAutoFit/>
          </a:bodyPr>
          <a:lstStyle/>
          <a:p>
            <a:pPr algn="ctr" marL="0" indent="0" lvl="0">
              <a:lnSpc>
                <a:spcPts val="7000"/>
              </a:lnSpc>
              <a:spcBef>
                <a:spcPct val="0"/>
              </a:spcBef>
            </a:pPr>
            <a:r>
              <a:rPr lang="en-US" sz="5000" u="none">
                <a:solidFill>
                  <a:srgbClr val="000000"/>
                </a:solidFill>
                <a:latin typeface="Saira Heavy"/>
              </a:rPr>
              <a:t>05</a:t>
            </a:r>
          </a:p>
        </p:txBody>
      </p:sp>
      <p:sp>
        <p:nvSpPr>
          <p:cNvPr name="Freeform 16" id="16"/>
          <p:cNvSpPr/>
          <p:nvPr/>
        </p:nvSpPr>
        <p:spPr>
          <a:xfrm flipH="false" flipV="false" rot="785422">
            <a:off x="1209473" y="1181100"/>
            <a:ext cx="1756614" cy="1756614"/>
          </a:xfrm>
          <a:custGeom>
            <a:avLst/>
            <a:gdLst/>
            <a:ahLst/>
            <a:cxnLst/>
            <a:rect r="r" b="b" t="t" l="l"/>
            <a:pathLst>
              <a:path h="1756614" w="1756614">
                <a:moveTo>
                  <a:pt x="0" y="0"/>
                </a:moveTo>
                <a:lnTo>
                  <a:pt x="1756613" y="0"/>
                </a:lnTo>
                <a:lnTo>
                  <a:pt x="1756613" y="1756614"/>
                </a:lnTo>
                <a:lnTo>
                  <a:pt x="0" y="1756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4605823" y="8591982"/>
            <a:ext cx="1412710" cy="1412710"/>
          </a:xfrm>
          <a:custGeom>
            <a:avLst/>
            <a:gdLst/>
            <a:ahLst/>
            <a:cxnLst/>
            <a:rect r="r" b="b" t="t" l="l"/>
            <a:pathLst>
              <a:path h="1412710" w="1412710">
                <a:moveTo>
                  <a:pt x="0" y="0"/>
                </a:moveTo>
                <a:lnTo>
                  <a:pt x="1412711" y="0"/>
                </a:lnTo>
                <a:lnTo>
                  <a:pt x="1412711" y="1412710"/>
                </a:lnTo>
                <a:lnTo>
                  <a:pt x="0" y="1412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8" id="18"/>
          <p:cNvSpPr/>
          <p:nvPr/>
        </p:nvSpPr>
        <p:spPr>
          <a:xfrm rot="0">
            <a:off x="2752597" y="3990592"/>
            <a:ext cx="12782805" cy="0"/>
          </a:xfrm>
          <a:prstGeom prst="line">
            <a:avLst/>
          </a:prstGeom>
          <a:ln cap="rnd" w="9525">
            <a:solidFill>
              <a:srgbClr val="000000"/>
            </a:solidFill>
            <a:prstDash val="sysDot"/>
            <a:headEnd type="none" len="sm" w="sm"/>
            <a:tailEnd type="none" len="sm" w="sm"/>
          </a:ln>
        </p:spPr>
      </p:sp>
      <p:sp>
        <p:nvSpPr>
          <p:cNvPr name="AutoShape 19" id="19"/>
          <p:cNvSpPr/>
          <p:nvPr/>
        </p:nvSpPr>
        <p:spPr>
          <a:xfrm rot="0">
            <a:off x="2752597" y="5361948"/>
            <a:ext cx="12782805" cy="0"/>
          </a:xfrm>
          <a:prstGeom prst="line">
            <a:avLst/>
          </a:prstGeom>
          <a:ln cap="rnd" w="9525">
            <a:solidFill>
              <a:srgbClr val="000000"/>
            </a:solidFill>
            <a:prstDash val="sysDot"/>
            <a:headEnd type="none" len="sm" w="sm"/>
            <a:tailEnd type="none" len="sm" w="sm"/>
          </a:ln>
        </p:spPr>
      </p:sp>
      <p:sp>
        <p:nvSpPr>
          <p:cNvPr name="AutoShape 20" id="20"/>
          <p:cNvSpPr/>
          <p:nvPr/>
        </p:nvSpPr>
        <p:spPr>
          <a:xfrm rot="0">
            <a:off x="2752597" y="6733304"/>
            <a:ext cx="12782805" cy="0"/>
          </a:xfrm>
          <a:prstGeom prst="line">
            <a:avLst/>
          </a:prstGeom>
          <a:ln cap="rnd" w="9525">
            <a:solidFill>
              <a:srgbClr val="000000"/>
            </a:solidFill>
            <a:prstDash val="sysDot"/>
            <a:headEnd type="none" len="sm" w="sm"/>
            <a:tailEnd type="none" len="sm" w="sm"/>
          </a:ln>
        </p:spPr>
      </p:sp>
      <p:sp>
        <p:nvSpPr>
          <p:cNvPr name="AutoShape 21" id="21"/>
          <p:cNvSpPr/>
          <p:nvPr/>
        </p:nvSpPr>
        <p:spPr>
          <a:xfrm rot="0">
            <a:off x="2752597" y="8104659"/>
            <a:ext cx="12782805" cy="0"/>
          </a:xfrm>
          <a:prstGeom prst="line">
            <a:avLst/>
          </a:prstGeom>
          <a:ln cap="rnd" w="9525">
            <a:solidFill>
              <a:srgbClr val="000000"/>
            </a:solidFill>
            <a:prstDash val="sysDot"/>
            <a:headEnd type="none" len="sm" w="sm"/>
            <a:tailEnd type="none" len="sm" w="sm"/>
          </a:ln>
        </p:spPr>
      </p:sp>
      <p:sp>
        <p:nvSpPr>
          <p:cNvPr name="Freeform 22" id="22"/>
          <p:cNvSpPr/>
          <p:nvPr/>
        </p:nvSpPr>
        <p:spPr>
          <a:xfrm flipH="false" flipV="false" rot="0">
            <a:off x="14997231" y="6895739"/>
            <a:ext cx="1696243" cy="1696243"/>
          </a:xfrm>
          <a:custGeom>
            <a:avLst/>
            <a:gdLst/>
            <a:ahLst/>
            <a:cxnLst/>
            <a:rect r="r" b="b" t="t" l="l"/>
            <a:pathLst>
              <a:path h="1696243" w="1696243">
                <a:moveTo>
                  <a:pt x="0" y="0"/>
                </a:moveTo>
                <a:lnTo>
                  <a:pt x="1696242" y="0"/>
                </a:lnTo>
                <a:lnTo>
                  <a:pt x="1696242" y="1696243"/>
                </a:lnTo>
                <a:lnTo>
                  <a:pt x="0" y="1696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5742215" y="145788"/>
            <a:ext cx="2385654" cy="1429010"/>
          </a:xfrm>
          <a:custGeom>
            <a:avLst/>
            <a:gdLst/>
            <a:ahLst/>
            <a:cxnLst/>
            <a:rect r="r" b="b" t="t" l="l"/>
            <a:pathLst>
              <a:path h="1429010" w="2385654">
                <a:moveTo>
                  <a:pt x="0" y="0"/>
                </a:moveTo>
                <a:lnTo>
                  <a:pt x="2385654" y="0"/>
                </a:lnTo>
                <a:lnTo>
                  <a:pt x="2385654" y="1429011"/>
                </a:lnTo>
                <a:lnTo>
                  <a:pt x="0" y="1429011"/>
                </a:lnTo>
                <a:lnTo>
                  <a:pt x="0" y="0"/>
                </a:lnTo>
                <a:close/>
              </a:path>
            </a:pathLst>
          </a:custGeom>
          <a:blipFill>
            <a:blip r:embed="rId8"/>
            <a:stretch>
              <a:fillRect l="0" t="-37197" r="0" b="-29747"/>
            </a:stretch>
          </a:blipFill>
        </p:spPr>
      </p:sp>
      <p:sp>
        <p:nvSpPr>
          <p:cNvPr name="Freeform 24" id="24"/>
          <p:cNvSpPr/>
          <p:nvPr/>
        </p:nvSpPr>
        <p:spPr>
          <a:xfrm flipH="false" flipV="false" rot="1569710">
            <a:off x="-1502135" y="9031897"/>
            <a:ext cx="6649743" cy="7199525"/>
          </a:xfrm>
          <a:custGeom>
            <a:avLst/>
            <a:gdLst/>
            <a:ahLst/>
            <a:cxnLst/>
            <a:rect r="r" b="b" t="t" l="l"/>
            <a:pathLst>
              <a:path h="7199525" w="6649743">
                <a:moveTo>
                  <a:pt x="0" y="0"/>
                </a:moveTo>
                <a:lnTo>
                  <a:pt x="6649743" y="0"/>
                </a:lnTo>
                <a:lnTo>
                  <a:pt x="6649743" y="7199525"/>
                </a:lnTo>
                <a:lnTo>
                  <a:pt x="0" y="71995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08E"/>
        </a:solidFill>
      </p:bgPr>
    </p:bg>
    <p:spTree>
      <p:nvGrpSpPr>
        <p:cNvPr id="1" name=""/>
        <p:cNvGrpSpPr/>
        <p:nvPr/>
      </p:nvGrpSpPr>
      <p:grpSpPr>
        <a:xfrm>
          <a:off x="0" y="0"/>
          <a:ext cx="0" cy="0"/>
          <a:chOff x="0" y="0"/>
          <a:chExt cx="0" cy="0"/>
        </a:xfrm>
      </p:grpSpPr>
      <p:grpSp>
        <p:nvGrpSpPr>
          <p:cNvPr name="Group 2" id="2"/>
          <p:cNvGrpSpPr/>
          <p:nvPr/>
        </p:nvGrpSpPr>
        <p:grpSpPr>
          <a:xfrm rot="0">
            <a:off x="607531" y="581858"/>
            <a:ext cx="6282710" cy="9123284"/>
            <a:chOff x="0" y="0"/>
            <a:chExt cx="8376946" cy="12164379"/>
          </a:xfrm>
        </p:grpSpPr>
        <p:grpSp>
          <p:nvGrpSpPr>
            <p:cNvPr name="Group 3" id="3"/>
            <p:cNvGrpSpPr/>
            <p:nvPr/>
          </p:nvGrpSpPr>
          <p:grpSpPr>
            <a:xfrm rot="0">
              <a:off x="0" y="215900"/>
              <a:ext cx="8376946" cy="11948479"/>
              <a:chOff x="0" y="0"/>
              <a:chExt cx="36788713" cy="52473675"/>
            </a:xfrm>
          </p:grpSpPr>
          <p:sp>
            <p:nvSpPr>
              <p:cNvPr name="Freeform 4" id="4"/>
              <p:cNvSpPr/>
              <p:nvPr/>
            </p:nvSpPr>
            <p:spPr>
              <a:xfrm flipH="false" flipV="false" rot="0">
                <a:off x="72390" y="72390"/>
                <a:ext cx="36643933" cy="52328895"/>
              </a:xfrm>
              <a:custGeom>
                <a:avLst/>
                <a:gdLst/>
                <a:ahLst/>
                <a:cxnLst/>
                <a:rect r="r" b="b" t="t" l="l"/>
                <a:pathLst>
                  <a:path h="52328895" w="36643933">
                    <a:moveTo>
                      <a:pt x="0" y="0"/>
                    </a:moveTo>
                    <a:lnTo>
                      <a:pt x="36643933" y="0"/>
                    </a:lnTo>
                    <a:lnTo>
                      <a:pt x="36643933" y="52328895"/>
                    </a:lnTo>
                    <a:lnTo>
                      <a:pt x="0" y="52328895"/>
                    </a:lnTo>
                    <a:lnTo>
                      <a:pt x="0" y="0"/>
                    </a:lnTo>
                    <a:close/>
                  </a:path>
                </a:pathLst>
              </a:custGeom>
              <a:solidFill>
                <a:srgbClr val="000000"/>
              </a:solidFill>
            </p:spPr>
          </p:sp>
          <p:sp>
            <p:nvSpPr>
              <p:cNvPr name="Freeform 5" id="5"/>
              <p:cNvSpPr/>
              <p:nvPr/>
            </p:nvSpPr>
            <p:spPr>
              <a:xfrm flipH="false" flipV="false" rot="0">
                <a:off x="0" y="0"/>
                <a:ext cx="36788713" cy="52473678"/>
              </a:xfrm>
              <a:custGeom>
                <a:avLst/>
                <a:gdLst/>
                <a:ahLst/>
                <a:cxnLst/>
                <a:rect r="r" b="b" t="t" l="l"/>
                <a:pathLst>
                  <a:path h="52473678" w="36788713">
                    <a:moveTo>
                      <a:pt x="36643934" y="52328893"/>
                    </a:moveTo>
                    <a:lnTo>
                      <a:pt x="36788713" y="52328893"/>
                    </a:lnTo>
                    <a:lnTo>
                      <a:pt x="36788713" y="52473678"/>
                    </a:lnTo>
                    <a:lnTo>
                      <a:pt x="36643934" y="52473678"/>
                    </a:lnTo>
                    <a:lnTo>
                      <a:pt x="36643934" y="52328893"/>
                    </a:lnTo>
                    <a:close/>
                    <a:moveTo>
                      <a:pt x="0" y="144780"/>
                    </a:moveTo>
                    <a:lnTo>
                      <a:pt x="144780" y="144780"/>
                    </a:lnTo>
                    <a:lnTo>
                      <a:pt x="144780" y="52328893"/>
                    </a:lnTo>
                    <a:lnTo>
                      <a:pt x="0" y="52328893"/>
                    </a:lnTo>
                    <a:lnTo>
                      <a:pt x="0" y="144780"/>
                    </a:lnTo>
                    <a:close/>
                    <a:moveTo>
                      <a:pt x="0" y="52328893"/>
                    </a:moveTo>
                    <a:lnTo>
                      <a:pt x="144780" y="52328893"/>
                    </a:lnTo>
                    <a:lnTo>
                      <a:pt x="144780" y="52473678"/>
                    </a:lnTo>
                    <a:lnTo>
                      <a:pt x="0" y="52473678"/>
                    </a:lnTo>
                    <a:lnTo>
                      <a:pt x="0" y="52328893"/>
                    </a:lnTo>
                    <a:close/>
                    <a:moveTo>
                      <a:pt x="36643934" y="144780"/>
                    </a:moveTo>
                    <a:lnTo>
                      <a:pt x="36788713" y="144780"/>
                    </a:lnTo>
                    <a:lnTo>
                      <a:pt x="36788713" y="52328893"/>
                    </a:lnTo>
                    <a:lnTo>
                      <a:pt x="36643934" y="52328893"/>
                    </a:lnTo>
                    <a:lnTo>
                      <a:pt x="36643934" y="144780"/>
                    </a:lnTo>
                    <a:close/>
                    <a:moveTo>
                      <a:pt x="144780" y="52328893"/>
                    </a:moveTo>
                    <a:lnTo>
                      <a:pt x="36643934" y="52328893"/>
                    </a:lnTo>
                    <a:lnTo>
                      <a:pt x="36643934" y="52473678"/>
                    </a:lnTo>
                    <a:lnTo>
                      <a:pt x="144780" y="52473678"/>
                    </a:lnTo>
                    <a:lnTo>
                      <a:pt x="144780" y="52328893"/>
                    </a:lnTo>
                    <a:close/>
                    <a:moveTo>
                      <a:pt x="36643934" y="0"/>
                    </a:moveTo>
                    <a:lnTo>
                      <a:pt x="36788713" y="0"/>
                    </a:lnTo>
                    <a:lnTo>
                      <a:pt x="36788713" y="144780"/>
                    </a:lnTo>
                    <a:lnTo>
                      <a:pt x="36643934" y="144780"/>
                    </a:lnTo>
                    <a:lnTo>
                      <a:pt x="36643934" y="0"/>
                    </a:lnTo>
                    <a:close/>
                    <a:moveTo>
                      <a:pt x="0" y="0"/>
                    </a:moveTo>
                    <a:lnTo>
                      <a:pt x="144780" y="0"/>
                    </a:lnTo>
                    <a:lnTo>
                      <a:pt x="144780" y="144780"/>
                    </a:lnTo>
                    <a:lnTo>
                      <a:pt x="0" y="144780"/>
                    </a:lnTo>
                    <a:lnTo>
                      <a:pt x="0" y="0"/>
                    </a:lnTo>
                    <a:close/>
                    <a:moveTo>
                      <a:pt x="144780" y="0"/>
                    </a:moveTo>
                    <a:lnTo>
                      <a:pt x="36643934" y="0"/>
                    </a:lnTo>
                    <a:lnTo>
                      <a:pt x="36643934" y="144780"/>
                    </a:lnTo>
                    <a:lnTo>
                      <a:pt x="144780" y="144780"/>
                    </a:lnTo>
                    <a:lnTo>
                      <a:pt x="144780" y="0"/>
                    </a:lnTo>
                    <a:close/>
                  </a:path>
                </a:pathLst>
              </a:custGeom>
              <a:solidFill>
                <a:srgbClr val="000000"/>
              </a:solidFill>
            </p:spPr>
          </p:sp>
        </p:grpSp>
        <p:grpSp>
          <p:nvGrpSpPr>
            <p:cNvPr name="Group 6" id="6"/>
            <p:cNvGrpSpPr/>
            <p:nvPr/>
          </p:nvGrpSpPr>
          <p:grpSpPr>
            <a:xfrm rot="0">
              <a:off x="0" y="0"/>
              <a:ext cx="8376946" cy="11948479"/>
              <a:chOff x="0" y="0"/>
              <a:chExt cx="36788713" cy="52473675"/>
            </a:xfrm>
          </p:grpSpPr>
          <p:sp>
            <p:nvSpPr>
              <p:cNvPr name="Freeform 7" id="7"/>
              <p:cNvSpPr/>
              <p:nvPr/>
            </p:nvSpPr>
            <p:spPr>
              <a:xfrm flipH="false" flipV="false" rot="0">
                <a:off x="72390" y="72390"/>
                <a:ext cx="36643933" cy="52328895"/>
              </a:xfrm>
              <a:custGeom>
                <a:avLst/>
                <a:gdLst/>
                <a:ahLst/>
                <a:cxnLst/>
                <a:rect r="r" b="b" t="t" l="l"/>
                <a:pathLst>
                  <a:path h="52328895" w="36643933">
                    <a:moveTo>
                      <a:pt x="0" y="0"/>
                    </a:moveTo>
                    <a:lnTo>
                      <a:pt x="36643933" y="0"/>
                    </a:lnTo>
                    <a:lnTo>
                      <a:pt x="36643933" y="52328895"/>
                    </a:lnTo>
                    <a:lnTo>
                      <a:pt x="0" y="52328895"/>
                    </a:lnTo>
                    <a:lnTo>
                      <a:pt x="0" y="0"/>
                    </a:lnTo>
                    <a:close/>
                  </a:path>
                </a:pathLst>
              </a:custGeom>
              <a:solidFill>
                <a:srgbClr val="FFFFFF"/>
              </a:solidFill>
            </p:spPr>
          </p:sp>
          <p:sp>
            <p:nvSpPr>
              <p:cNvPr name="Freeform 8" id="8"/>
              <p:cNvSpPr/>
              <p:nvPr/>
            </p:nvSpPr>
            <p:spPr>
              <a:xfrm flipH="false" flipV="false" rot="0">
                <a:off x="0" y="0"/>
                <a:ext cx="36788713" cy="52473678"/>
              </a:xfrm>
              <a:custGeom>
                <a:avLst/>
                <a:gdLst/>
                <a:ahLst/>
                <a:cxnLst/>
                <a:rect r="r" b="b" t="t" l="l"/>
                <a:pathLst>
                  <a:path h="52473678" w="36788713">
                    <a:moveTo>
                      <a:pt x="36643934" y="52328893"/>
                    </a:moveTo>
                    <a:lnTo>
                      <a:pt x="36788713" y="52328893"/>
                    </a:lnTo>
                    <a:lnTo>
                      <a:pt x="36788713" y="52473678"/>
                    </a:lnTo>
                    <a:lnTo>
                      <a:pt x="36643934" y="52473678"/>
                    </a:lnTo>
                    <a:lnTo>
                      <a:pt x="36643934" y="52328893"/>
                    </a:lnTo>
                    <a:close/>
                    <a:moveTo>
                      <a:pt x="0" y="144780"/>
                    </a:moveTo>
                    <a:lnTo>
                      <a:pt x="144780" y="144780"/>
                    </a:lnTo>
                    <a:lnTo>
                      <a:pt x="144780" y="52328893"/>
                    </a:lnTo>
                    <a:lnTo>
                      <a:pt x="0" y="52328893"/>
                    </a:lnTo>
                    <a:lnTo>
                      <a:pt x="0" y="144780"/>
                    </a:lnTo>
                    <a:close/>
                    <a:moveTo>
                      <a:pt x="0" y="52328893"/>
                    </a:moveTo>
                    <a:lnTo>
                      <a:pt x="144780" y="52328893"/>
                    </a:lnTo>
                    <a:lnTo>
                      <a:pt x="144780" y="52473678"/>
                    </a:lnTo>
                    <a:lnTo>
                      <a:pt x="0" y="52473678"/>
                    </a:lnTo>
                    <a:lnTo>
                      <a:pt x="0" y="52328893"/>
                    </a:lnTo>
                    <a:close/>
                    <a:moveTo>
                      <a:pt x="36643934" y="144780"/>
                    </a:moveTo>
                    <a:lnTo>
                      <a:pt x="36788713" y="144780"/>
                    </a:lnTo>
                    <a:lnTo>
                      <a:pt x="36788713" y="52328893"/>
                    </a:lnTo>
                    <a:lnTo>
                      <a:pt x="36643934" y="52328893"/>
                    </a:lnTo>
                    <a:lnTo>
                      <a:pt x="36643934" y="144780"/>
                    </a:lnTo>
                    <a:close/>
                    <a:moveTo>
                      <a:pt x="144780" y="52328893"/>
                    </a:moveTo>
                    <a:lnTo>
                      <a:pt x="36643934" y="52328893"/>
                    </a:lnTo>
                    <a:lnTo>
                      <a:pt x="36643934" y="52473678"/>
                    </a:lnTo>
                    <a:lnTo>
                      <a:pt x="144780" y="52473678"/>
                    </a:lnTo>
                    <a:lnTo>
                      <a:pt x="144780" y="52328893"/>
                    </a:lnTo>
                    <a:close/>
                    <a:moveTo>
                      <a:pt x="36643934" y="0"/>
                    </a:moveTo>
                    <a:lnTo>
                      <a:pt x="36788713" y="0"/>
                    </a:lnTo>
                    <a:lnTo>
                      <a:pt x="36788713" y="144780"/>
                    </a:lnTo>
                    <a:lnTo>
                      <a:pt x="36643934" y="144780"/>
                    </a:lnTo>
                    <a:lnTo>
                      <a:pt x="36643934" y="0"/>
                    </a:lnTo>
                    <a:close/>
                    <a:moveTo>
                      <a:pt x="0" y="0"/>
                    </a:moveTo>
                    <a:lnTo>
                      <a:pt x="144780" y="0"/>
                    </a:lnTo>
                    <a:lnTo>
                      <a:pt x="144780" y="144780"/>
                    </a:lnTo>
                    <a:lnTo>
                      <a:pt x="0" y="144780"/>
                    </a:lnTo>
                    <a:lnTo>
                      <a:pt x="0" y="0"/>
                    </a:lnTo>
                    <a:close/>
                    <a:moveTo>
                      <a:pt x="144780" y="0"/>
                    </a:moveTo>
                    <a:lnTo>
                      <a:pt x="36643934" y="0"/>
                    </a:lnTo>
                    <a:lnTo>
                      <a:pt x="36643934" y="144780"/>
                    </a:lnTo>
                    <a:lnTo>
                      <a:pt x="144780" y="144780"/>
                    </a:lnTo>
                    <a:lnTo>
                      <a:pt x="144780" y="0"/>
                    </a:lnTo>
                    <a:close/>
                  </a:path>
                </a:pathLst>
              </a:custGeom>
              <a:solidFill>
                <a:srgbClr val="000000"/>
              </a:solidFill>
            </p:spPr>
          </p:sp>
        </p:grpSp>
      </p:grpSp>
      <p:grpSp>
        <p:nvGrpSpPr>
          <p:cNvPr name="Group 9" id="9"/>
          <p:cNvGrpSpPr/>
          <p:nvPr/>
        </p:nvGrpSpPr>
        <p:grpSpPr>
          <a:xfrm rot="0">
            <a:off x="818116" y="4198442"/>
            <a:ext cx="6381701" cy="1466318"/>
            <a:chOff x="0" y="0"/>
            <a:chExt cx="8508934" cy="1955091"/>
          </a:xfrm>
        </p:grpSpPr>
        <p:sp>
          <p:nvSpPr>
            <p:cNvPr name="TextBox 10" id="10"/>
            <p:cNvSpPr txBox="true"/>
            <p:nvPr/>
          </p:nvSpPr>
          <p:spPr>
            <a:xfrm rot="0">
              <a:off x="0" y="-95250"/>
              <a:ext cx="8171894" cy="1498950"/>
            </a:xfrm>
            <a:prstGeom prst="rect">
              <a:avLst/>
            </a:prstGeom>
          </p:spPr>
          <p:txBody>
            <a:bodyPr anchor="t" rtlCol="false" tIns="0" lIns="0" bIns="0" rIns="0">
              <a:spAutoFit/>
            </a:bodyPr>
            <a:lstStyle/>
            <a:p>
              <a:pPr algn="l" marL="0" indent="0" lvl="0">
                <a:lnSpc>
                  <a:spcPts val="9326"/>
                </a:lnSpc>
              </a:pPr>
              <a:r>
                <a:rPr lang="en-US" sz="6908">
                  <a:solidFill>
                    <a:srgbClr val="000000"/>
                  </a:solidFill>
                  <a:latin typeface="Saira Heavy"/>
                </a:rPr>
                <a:t>1.Introduction</a:t>
              </a:r>
            </a:p>
          </p:txBody>
        </p:sp>
        <p:sp>
          <p:nvSpPr>
            <p:cNvPr name="TextBox 11" id="11"/>
            <p:cNvSpPr txBox="true"/>
            <p:nvPr/>
          </p:nvSpPr>
          <p:spPr>
            <a:xfrm rot="0">
              <a:off x="0" y="1548479"/>
              <a:ext cx="8508934" cy="406612"/>
            </a:xfrm>
            <a:prstGeom prst="rect">
              <a:avLst/>
            </a:prstGeom>
          </p:spPr>
          <p:txBody>
            <a:bodyPr anchor="t" rtlCol="false" tIns="0" lIns="0" bIns="0" rIns="0">
              <a:spAutoFit/>
            </a:bodyPr>
            <a:lstStyle/>
            <a:p>
              <a:pPr algn="l" marL="0" indent="0" lvl="0">
                <a:lnSpc>
                  <a:spcPts val="2484"/>
                </a:lnSpc>
              </a:pPr>
              <a:r>
                <a:rPr lang="en-US" sz="1774">
                  <a:solidFill>
                    <a:srgbClr val="000000"/>
                  </a:solidFill>
                  <a:latin typeface="Asap"/>
                </a:rPr>
                <a:t>    Related to the unit: “Data”</a:t>
              </a:r>
            </a:p>
          </p:txBody>
        </p:sp>
      </p:grpSp>
      <p:grpSp>
        <p:nvGrpSpPr>
          <p:cNvPr name="Group 12" id="12"/>
          <p:cNvGrpSpPr/>
          <p:nvPr/>
        </p:nvGrpSpPr>
        <p:grpSpPr>
          <a:xfrm rot="0">
            <a:off x="7199816" y="581858"/>
            <a:ext cx="10560889" cy="9123284"/>
            <a:chOff x="0" y="0"/>
            <a:chExt cx="14081185" cy="12164379"/>
          </a:xfrm>
        </p:grpSpPr>
        <p:grpSp>
          <p:nvGrpSpPr>
            <p:cNvPr name="Group 13" id="13"/>
            <p:cNvGrpSpPr/>
            <p:nvPr/>
          </p:nvGrpSpPr>
          <p:grpSpPr>
            <a:xfrm rot="0">
              <a:off x="0" y="215900"/>
              <a:ext cx="14081185" cy="11948479"/>
              <a:chOff x="0" y="0"/>
              <a:chExt cx="61839798" cy="52473675"/>
            </a:xfrm>
          </p:grpSpPr>
          <p:sp>
            <p:nvSpPr>
              <p:cNvPr name="Freeform 14" id="14"/>
              <p:cNvSpPr/>
              <p:nvPr/>
            </p:nvSpPr>
            <p:spPr>
              <a:xfrm flipH="false" flipV="false" rot="0">
                <a:off x="72390" y="72390"/>
                <a:ext cx="61695021" cy="52328895"/>
              </a:xfrm>
              <a:custGeom>
                <a:avLst/>
                <a:gdLst/>
                <a:ahLst/>
                <a:cxnLst/>
                <a:rect r="r" b="b" t="t" l="l"/>
                <a:pathLst>
                  <a:path h="52328895" w="61695021">
                    <a:moveTo>
                      <a:pt x="0" y="0"/>
                    </a:moveTo>
                    <a:lnTo>
                      <a:pt x="61695021" y="0"/>
                    </a:lnTo>
                    <a:lnTo>
                      <a:pt x="61695021" y="52328895"/>
                    </a:lnTo>
                    <a:lnTo>
                      <a:pt x="0" y="52328895"/>
                    </a:lnTo>
                    <a:lnTo>
                      <a:pt x="0" y="0"/>
                    </a:lnTo>
                    <a:close/>
                  </a:path>
                </a:pathLst>
              </a:custGeom>
              <a:solidFill>
                <a:srgbClr val="000000"/>
              </a:solidFill>
            </p:spPr>
          </p:sp>
          <p:sp>
            <p:nvSpPr>
              <p:cNvPr name="Freeform 15" id="15"/>
              <p:cNvSpPr/>
              <p:nvPr/>
            </p:nvSpPr>
            <p:spPr>
              <a:xfrm flipH="false" flipV="false" rot="0">
                <a:off x="0" y="0"/>
                <a:ext cx="61839797" cy="52473678"/>
              </a:xfrm>
              <a:custGeom>
                <a:avLst/>
                <a:gdLst/>
                <a:ahLst/>
                <a:cxnLst/>
                <a:rect r="r" b="b" t="t" l="l"/>
                <a:pathLst>
                  <a:path h="52473678" w="61839797">
                    <a:moveTo>
                      <a:pt x="61695019" y="52328893"/>
                    </a:moveTo>
                    <a:lnTo>
                      <a:pt x="61839797" y="52328893"/>
                    </a:lnTo>
                    <a:lnTo>
                      <a:pt x="61839797" y="52473678"/>
                    </a:lnTo>
                    <a:lnTo>
                      <a:pt x="61695019" y="52473678"/>
                    </a:lnTo>
                    <a:lnTo>
                      <a:pt x="61695019" y="52328893"/>
                    </a:lnTo>
                    <a:close/>
                    <a:moveTo>
                      <a:pt x="0" y="144780"/>
                    </a:moveTo>
                    <a:lnTo>
                      <a:pt x="144780" y="144780"/>
                    </a:lnTo>
                    <a:lnTo>
                      <a:pt x="144780" y="52328893"/>
                    </a:lnTo>
                    <a:lnTo>
                      <a:pt x="0" y="52328893"/>
                    </a:lnTo>
                    <a:lnTo>
                      <a:pt x="0" y="144780"/>
                    </a:lnTo>
                    <a:close/>
                    <a:moveTo>
                      <a:pt x="0" y="52328893"/>
                    </a:moveTo>
                    <a:lnTo>
                      <a:pt x="144780" y="52328893"/>
                    </a:lnTo>
                    <a:lnTo>
                      <a:pt x="144780" y="52473678"/>
                    </a:lnTo>
                    <a:lnTo>
                      <a:pt x="0" y="52473678"/>
                    </a:lnTo>
                    <a:lnTo>
                      <a:pt x="0" y="52328893"/>
                    </a:lnTo>
                    <a:close/>
                    <a:moveTo>
                      <a:pt x="61695019" y="144780"/>
                    </a:moveTo>
                    <a:lnTo>
                      <a:pt x="61839797" y="144780"/>
                    </a:lnTo>
                    <a:lnTo>
                      <a:pt x="61839797" y="52328893"/>
                    </a:lnTo>
                    <a:lnTo>
                      <a:pt x="61695019" y="52328893"/>
                    </a:lnTo>
                    <a:lnTo>
                      <a:pt x="61695019" y="144780"/>
                    </a:lnTo>
                    <a:close/>
                    <a:moveTo>
                      <a:pt x="144780" y="52328893"/>
                    </a:moveTo>
                    <a:lnTo>
                      <a:pt x="61695019" y="52328893"/>
                    </a:lnTo>
                    <a:lnTo>
                      <a:pt x="61695019" y="52473678"/>
                    </a:lnTo>
                    <a:lnTo>
                      <a:pt x="144780" y="52473678"/>
                    </a:lnTo>
                    <a:lnTo>
                      <a:pt x="144780" y="52328893"/>
                    </a:lnTo>
                    <a:close/>
                    <a:moveTo>
                      <a:pt x="61695019" y="0"/>
                    </a:moveTo>
                    <a:lnTo>
                      <a:pt x="61839797" y="0"/>
                    </a:lnTo>
                    <a:lnTo>
                      <a:pt x="61839797" y="144780"/>
                    </a:lnTo>
                    <a:lnTo>
                      <a:pt x="61695019" y="144780"/>
                    </a:lnTo>
                    <a:lnTo>
                      <a:pt x="61695019" y="0"/>
                    </a:lnTo>
                    <a:close/>
                    <a:moveTo>
                      <a:pt x="0" y="0"/>
                    </a:moveTo>
                    <a:lnTo>
                      <a:pt x="144780" y="0"/>
                    </a:lnTo>
                    <a:lnTo>
                      <a:pt x="144780" y="144780"/>
                    </a:lnTo>
                    <a:lnTo>
                      <a:pt x="0" y="144780"/>
                    </a:lnTo>
                    <a:lnTo>
                      <a:pt x="0" y="0"/>
                    </a:lnTo>
                    <a:close/>
                    <a:moveTo>
                      <a:pt x="144780" y="0"/>
                    </a:moveTo>
                    <a:lnTo>
                      <a:pt x="61695019" y="0"/>
                    </a:lnTo>
                    <a:lnTo>
                      <a:pt x="61695019" y="144780"/>
                    </a:lnTo>
                    <a:lnTo>
                      <a:pt x="144780" y="144780"/>
                    </a:lnTo>
                    <a:lnTo>
                      <a:pt x="144780" y="0"/>
                    </a:lnTo>
                    <a:close/>
                  </a:path>
                </a:pathLst>
              </a:custGeom>
              <a:solidFill>
                <a:srgbClr val="000000"/>
              </a:solidFill>
            </p:spPr>
          </p:sp>
        </p:grpSp>
        <p:grpSp>
          <p:nvGrpSpPr>
            <p:cNvPr name="Group 16" id="16"/>
            <p:cNvGrpSpPr/>
            <p:nvPr/>
          </p:nvGrpSpPr>
          <p:grpSpPr>
            <a:xfrm rot="0">
              <a:off x="0" y="0"/>
              <a:ext cx="14081185" cy="11948479"/>
              <a:chOff x="0" y="0"/>
              <a:chExt cx="61839798" cy="52473675"/>
            </a:xfrm>
          </p:grpSpPr>
          <p:sp>
            <p:nvSpPr>
              <p:cNvPr name="Freeform 17" id="17"/>
              <p:cNvSpPr/>
              <p:nvPr/>
            </p:nvSpPr>
            <p:spPr>
              <a:xfrm flipH="false" flipV="false" rot="0">
                <a:off x="72390" y="72390"/>
                <a:ext cx="61695021" cy="52328895"/>
              </a:xfrm>
              <a:custGeom>
                <a:avLst/>
                <a:gdLst/>
                <a:ahLst/>
                <a:cxnLst/>
                <a:rect r="r" b="b" t="t" l="l"/>
                <a:pathLst>
                  <a:path h="52328895" w="61695021">
                    <a:moveTo>
                      <a:pt x="0" y="0"/>
                    </a:moveTo>
                    <a:lnTo>
                      <a:pt x="61695021" y="0"/>
                    </a:lnTo>
                    <a:lnTo>
                      <a:pt x="61695021" y="52328895"/>
                    </a:lnTo>
                    <a:lnTo>
                      <a:pt x="0" y="52328895"/>
                    </a:lnTo>
                    <a:lnTo>
                      <a:pt x="0" y="0"/>
                    </a:lnTo>
                    <a:close/>
                  </a:path>
                </a:pathLst>
              </a:custGeom>
              <a:solidFill>
                <a:srgbClr val="FFFFFF"/>
              </a:solidFill>
            </p:spPr>
          </p:sp>
          <p:sp>
            <p:nvSpPr>
              <p:cNvPr name="Freeform 18" id="18"/>
              <p:cNvSpPr/>
              <p:nvPr/>
            </p:nvSpPr>
            <p:spPr>
              <a:xfrm flipH="false" flipV="false" rot="0">
                <a:off x="0" y="0"/>
                <a:ext cx="61839797" cy="52473678"/>
              </a:xfrm>
              <a:custGeom>
                <a:avLst/>
                <a:gdLst/>
                <a:ahLst/>
                <a:cxnLst/>
                <a:rect r="r" b="b" t="t" l="l"/>
                <a:pathLst>
                  <a:path h="52473678" w="61839797">
                    <a:moveTo>
                      <a:pt x="61695019" y="52328893"/>
                    </a:moveTo>
                    <a:lnTo>
                      <a:pt x="61839797" y="52328893"/>
                    </a:lnTo>
                    <a:lnTo>
                      <a:pt x="61839797" y="52473678"/>
                    </a:lnTo>
                    <a:lnTo>
                      <a:pt x="61695019" y="52473678"/>
                    </a:lnTo>
                    <a:lnTo>
                      <a:pt x="61695019" y="52328893"/>
                    </a:lnTo>
                    <a:close/>
                    <a:moveTo>
                      <a:pt x="0" y="144780"/>
                    </a:moveTo>
                    <a:lnTo>
                      <a:pt x="144780" y="144780"/>
                    </a:lnTo>
                    <a:lnTo>
                      <a:pt x="144780" y="52328893"/>
                    </a:lnTo>
                    <a:lnTo>
                      <a:pt x="0" y="52328893"/>
                    </a:lnTo>
                    <a:lnTo>
                      <a:pt x="0" y="144780"/>
                    </a:lnTo>
                    <a:close/>
                    <a:moveTo>
                      <a:pt x="0" y="52328893"/>
                    </a:moveTo>
                    <a:lnTo>
                      <a:pt x="144780" y="52328893"/>
                    </a:lnTo>
                    <a:lnTo>
                      <a:pt x="144780" y="52473678"/>
                    </a:lnTo>
                    <a:lnTo>
                      <a:pt x="0" y="52473678"/>
                    </a:lnTo>
                    <a:lnTo>
                      <a:pt x="0" y="52328893"/>
                    </a:lnTo>
                    <a:close/>
                    <a:moveTo>
                      <a:pt x="61695019" y="144780"/>
                    </a:moveTo>
                    <a:lnTo>
                      <a:pt x="61839797" y="144780"/>
                    </a:lnTo>
                    <a:lnTo>
                      <a:pt x="61839797" y="52328893"/>
                    </a:lnTo>
                    <a:lnTo>
                      <a:pt x="61695019" y="52328893"/>
                    </a:lnTo>
                    <a:lnTo>
                      <a:pt x="61695019" y="144780"/>
                    </a:lnTo>
                    <a:close/>
                    <a:moveTo>
                      <a:pt x="144780" y="52328893"/>
                    </a:moveTo>
                    <a:lnTo>
                      <a:pt x="61695019" y="52328893"/>
                    </a:lnTo>
                    <a:lnTo>
                      <a:pt x="61695019" y="52473678"/>
                    </a:lnTo>
                    <a:lnTo>
                      <a:pt x="144780" y="52473678"/>
                    </a:lnTo>
                    <a:lnTo>
                      <a:pt x="144780" y="52328893"/>
                    </a:lnTo>
                    <a:close/>
                    <a:moveTo>
                      <a:pt x="61695019" y="0"/>
                    </a:moveTo>
                    <a:lnTo>
                      <a:pt x="61839797" y="0"/>
                    </a:lnTo>
                    <a:lnTo>
                      <a:pt x="61839797" y="144780"/>
                    </a:lnTo>
                    <a:lnTo>
                      <a:pt x="61695019" y="144780"/>
                    </a:lnTo>
                    <a:lnTo>
                      <a:pt x="61695019" y="0"/>
                    </a:lnTo>
                    <a:close/>
                    <a:moveTo>
                      <a:pt x="0" y="0"/>
                    </a:moveTo>
                    <a:lnTo>
                      <a:pt x="144780" y="0"/>
                    </a:lnTo>
                    <a:lnTo>
                      <a:pt x="144780" y="144780"/>
                    </a:lnTo>
                    <a:lnTo>
                      <a:pt x="0" y="144780"/>
                    </a:lnTo>
                    <a:lnTo>
                      <a:pt x="0" y="0"/>
                    </a:lnTo>
                    <a:close/>
                    <a:moveTo>
                      <a:pt x="144780" y="0"/>
                    </a:moveTo>
                    <a:lnTo>
                      <a:pt x="61695019" y="0"/>
                    </a:lnTo>
                    <a:lnTo>
                      <a:pt x="61695019" y="144780"/>
                    </a:lnTo>
                    <a:lnTo>
                      <a:pt x="144780" y="144780"/>
                    </a:lnTo>
                    <a:lnTo>
                      <a:pt x="144780" y="0"/>
                    </a:lnTo>
                    <a:close/>
                  </a:path>
                </a:pathLst>
              </a:custGeom>
              <a:solidFill>
                <a:srgbClr val="000000"/>
              </a:solidFill>
            </p:spPr>
          </p:sp>
        </p:grpSp>
      </p:grpSp>
      <p:sp>
        <p:nvSpPr>
          <p:cNvPr name="Freeform 19" id="19"/>
          <p:cNvSpPr/>
          <p:nvPr/>
        </p:nvSpPr>
        <p:spPr>
          <a:xfrm flipH="false" flipV="false" rot="0">
            <a:off x="16277533" y="7152936"/>
            <a:ext cx="1289728" cy="1901743"/>
          </a:xfrm>
          <a:custGeom>
            <a:avLst/>
            <a:gdLst/>
            <a:ahLst/>
            <a:cxnLst/>
            <a:rect r="r" b="b" t="t" l="l"/>
            <a:pathLst>
              <a:path h="1901743" w="1289728">
                <a:moveTo>
                  <a:pt x="0" y="0"/>
                </a:moveTo>
                <a:lnTo>
                  <a:pt x="1289728" y="0"/>
                </a:lnTo>
                <a:lnTo>
                  <a:pt x="1289728" y="1901743"/>
                </a:lnTo>
                <a:lnTo>
                  <a:pt x="0" y="19017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028700" y="1028700"/>
            <a:ext cx="1455196" cy="1455196"/>
          </a:xfrm>
          <a:custGeom>
            <a:avLst/>
            <a:gdLst/>
            <a:ahLst/>
            <a:cxnLst/>
            <a:rect r="r" b="b" t="t" l="l"/>
            <a:pathLst>
              <a:path h="1455196" w="1455196">
                <a:moveTo>
                  <a:pt x="0" y="0"/>
                </a:moveTo>
                <a:lnTo>
                  <a:pt x="1455196" y="0"/>
                </a:lnTo>
                <a:lnTo>
                  <a:pt x="1455196" y="1455196"/>
                </a:lnTo>
                <a:lnTo>
                  <a:pt x="0" y="1455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7566516" y="8300619"/>
            <a:ext cx="819353" cy="819353"/>
          </a:xfrm>
          <a:custGeom>
            <a:avLst/>
            <a:gdLst/>
            <a:ahLst/>
            <a:cxnLst/>
            <a:rect r="r" b="b" t="t" l="l"/>
            <a:pathLst>
              <a:path h="819353" w="819353">
                <a:moveTo>
                  <a:pt x="0" y="0"/>
                </a:moveTo>
                <a:lnTo>
                  <a:pt x="819353" y="0"/>
                </a:lnTo>
                <a:lnTo>
                  <a:pt x="819353" y="819353"/>
                </a:lnTo>
                <a:lnTo>
                  <a:pt x="0" y="8193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7476051" y="705917"/>
            <a:ext cx="905644" cy="905644"/>
          </a:xfrm>
          <a:custGeom>
            <a:avLst/>
            <a:gdLst/>
            <a:ahLst/>
            <a:cxnLst/>
            <a:rect r="r" b="b" t="t" l="l"/>
            <a:pathLst>
              <a:path h="905644" w="905644">
                <a:moveTo>
                  <a:pt x="0" y="0"/>
                </a:moveTo>
                <a:lnTo>
                  <a:pt x="905644" y="0"/>
                </a:lnTo>
                <a:lnTo>
                  <a:pt x="905644" y="905644"/>
                </a:lnTo>
                <a:lnTo>
                  <a:pt x="0" y="905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7476051" y="6540866"/>
            <a:ext cx="1000283" cy="1562941"/>
          </a:xfrm>
          <a:custGeom>
            <a:avLst/>
            <a:gdLst/>
            <a:ahLst/>
            <a:cxnLst/>
            <a:rect r="r" b="b" t="t" l="l"/>
            <a:pathLst>
              <a:path h="1562941" w="1000283">
                <a:moveTo>
                  <a:pt x="0" y="0"/>
                </a:moveTo>
                <a:lnTo>
                  <a:pt x="1000283" y="0"/>
                </a:lnTo>
                <a:lnTo>
                  <a:pt x="1000283" y="1562942"/>
                </a:lnTo>
                <a:lnTo>
                  <a:pt x="0" y="15629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16277533" y="4080446"/>
            <a:ext cx="1300670" cy="1291211"/>
          </a:xfrm>
          <a:custGeom>
            <a:avLst/>
            <a:gdLst/>
            <a:ahLst/>
            <a:cxnLst/>
            <a:rect r="r" b="b" t="t" l="l"/>
            <a:pathLst>
              <a:path h="1291211" w="1300670">
                <a:moveTo>
                  <a:pt x="0" y="0"/>
                </a:moveTo>
                <a:lnTo>
                  <a:pt x="1300670" y="0"/>
                </a:lnTo>
                <a:lnTo>
                  <a:pt x="1300670" y="1291211"/>
                </a:lnTo>
                <a:lnTo>
                  <a:pt x="0" y="12912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1028700" y="6977150"/>
            <a:ext cx="1298729" cy="2253315"/>
          </a:xfrm>
          <a:custGeom>
            <a:avLst/>
            <a:gdLst/>
            <a:ahLst/>
            <a:cxnLst/>
            <a:rect r="r" b="b" t="t" l="l"/>
            <a:pathLst>
              <a:path h="2253315" w="1298729">
                <a:moveTo>
                  <a:pt x="0" y="0"/>
                </a:moveTo>
                <a:lnTo>
                  <a:pt x="1298729" y="0"/>
                </a:lnTo>
                <a:lnTo>
                  <a:pt x="1298729" y="2253315"/>
                </a:lnTo>
                <a:lnTo>
                  <a:pt x="0" y="225331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6" id="26"/>
          <p:cNvSpPr/>
          <p:nvPr/>
        </p:nvSpPr>
        <p:spPr>
          <a:xfrm flipH="false" flipV="false" rot="0">
            <a:off x="16277533" y="705917"/>
            <a:ext cx="1300670" cy="1300670"/>
          </a:xfrm>
          <a:custGeom>
            <a:avLst/>
            <a:gdLst/>
            <a:ahLst/>
            <a:cxnLst/>
            <a:rect r="r" b="b" t="t" l="l"/>
            <a:pathLst>
              <a:path h="1300670" w="1300670">
                <a:moveTo>
                  <a:pt x="0" y="0"/>
                </a:moveTo>
                <a:lnTo>
                  <a:pt x="1300670" y="0"/>
                </a:lnTo>
                <a:lnTo>
                  <a:pt x="1300670" y="1300670"/>
                </a:lnTo>
                <a:lnTo>
                  <a:pt x="0" y="130067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7" id="27"/>
          <p:cNvSpPr/>
          <p:nvPr/>
        </p:nvSpPr>
        <p:spPr>
          <a:xfrm flipH="false" flipV="false" rot="0">
            <a:off x="4953167" y="7880896"/>
            <a:ext cx="1683136" cy="1349569"/>
          </a:xfrm>
          <a:custGeom>
            <a:avLst/>
            <a:gdLst/>
            <a:ahLst/>
            <a:cxnLst/>
            <a:rect r="r" b="b" t="t" l="l"/>
            <a:pathLst>
              <a:path h="1349569" w="1683136">
                <a:moveTo>
                  <a:pt x="0" y="0"/>
                </a:moveTo>
                <a:lnTo>
                  <a:pt x="1683135" y="0"/>
                </a:lnTo>
                <a:lnTo>
                  <a:pt x="1683135" y="1349569"/>
                </a:lnTo>
                <a:lnTo>
                  <a:pt x="0" y="134956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8" id="28"/>
          <p:cNvSpPr/>
          <p:nvPr/>
        </p:nvSpPr>
        <p:spPr>
          <a:xfrm flipH="false" flipV="false" rot="0">
            <a:off x="5310849" y="1028700"/>
            <a:ext cx="1325454" cy="1859692"/>
          </a:xfrm>
          <a:custGeom>
            <a:avLst/>
            <a:gdLst/>
            <a:ahLst/>
            <a:cxnLst/>
            <a:rect r="r" b="b" t="t" l="l"/>
            <a:pathLst>
              <a:path h="1859692" w="1325454">
                <a:moveTo>
                  <a:pt x="0" y="0"/>
                </a:moveTo>
                <a:lnTo>
                  <a:pt x="1325453" y="0"/>
                </a:lnTo>
                <a:lnTo>
                  <a:pt x="1325453" y="1859692"/>
                </a:lnTo>
                <a:lnTo>
                  <a:pt x="0" y="185969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9" id="29"/>
          <p:cNvSpPr txBox="true"/>
          <p:nvPr/>
        </p:nvSpPr>
        <p:spPr>
          <a:xfrm rot="0">
            <a:off x="8476334" y="749164"/>
            <a:ext cx="3906028" cy="752475"/>
          </a:xfrm>
          <a:prstGeom prst="rect">
            <a:avLst/>
          </a:prstGeom>
        </p:spPr>
        <p:txBody>
          <a:bodyPr anchor="t" rtlCol="false" tIns="0" lIns="0" bIns="0" rIns="0">
            <a:spAutoFit/>
          </a:bodyPr>
          <a:lstStyle/>
          <a:p>
            <a:pPr algn="l" marL="0" indent="0" lvl="0">
              <a:lnSpc>
                <a:spcPts val="6075"/>
              </a:lnSpc>
            </a:pPr>
            <a:r>
              <a:rPr lang="en-US" sz="4500">
                <a:solidFill>
                  <a:srgbClr val="000000"/>
                </a:solidFill>
                <a:latin typeface="Asap Bold"/>
              </a:rPr>
              <a:t>a.Vocabulary</a:t>
            </a:r>
          </a:p>
        </p:txBody>
      </p:sp>
      <p:sp>
        <p:nvSpPr>
          <p:cNvPr name="TextBox 30" id="30"/>
          <p:cNvSpPr txBox="true"/>
          <p:nvPr/>
        </p:nvSpPr>
        <p:spPr>
          <a:xfrm rot="0">
            <a:off x="9144000" y="1939912"/>
            <a:ext cx="6065937" cy="497840"/>
          </a:xfrm>
          <a:prstGeom prst="rect">
            <a:avLst/>
          </a:prstGeom>
        </p:spPr>
        <p:txBody>
          <a:bodyPr anchor="t" rtlCol="false" tIns="0" lIns="0" bIns="0" rIns="0">
            <a:spAutoFit/>
          </a:bodyPr>
          <a:lstStyle/>
          <a:p>
            <a:pPr algn="l">
              <a:lnSpc>
                <a:spcPts val="4059"/>
              </a:lnSpc>
            </a:pPr>
            <a:r>
              <a:rPr lang="en-US" sz="2899">
                <a:solidFill>
                  <a:srgbClr val="000000"/>
                </a:solidFill>
                <a:latin typeface="Asap"/>
              </a:rPr>
              <a:t>Analyse data : phân tích dữ liệu  </a:t>
            </a:r>
          </a:p>
        </p:txBody>
      </p:sp>
      <p:sp>
        <p:nvSpPr>
          <p:cNvPr name="TextBox 31" id="31"/>
          <p:cNvSpPr txBox="true"/>
          <p:nvPr/>
        </p:nvSpPr>
        <p:spPr>
          <a:xfrm rot="0">
            <a:off x="9144000" y="2631316"/>
            <a:ext cx="6065937" cy="497840"/>
          </a:xfrm>
          <a:prstGeom prst="rect">
            <a:avLst/>
          </a:prstGeom>
        </p:spPr>
        <p:txBody>
          <a:bodyPr anchor="t" rtlCol="false" tIns="0" lIns="0" bIns="0" rIns="0">
            <a:spAutoFit/>
          </a:bodyPr>
          <a:lstStyle/>
          <a:p>
            <a:pPr algn="l">
              <a:lnSpc>
                <a:spcPts val="4059"/>
              </a:lnSpc>
            </a:pPr>
            <a:r>
              <a:rPr lang="en-US" sz="2899">
                <a:solidFill>
                  <a:srgbClr val="000000"/>
                </a:solidFill>
                <a:latin typeface="Asap"/>
              </a:rPr>
              <a:t>Analyse activity : phân tích hoạt động</a:t>
            </a:r>
          </a:p>
        </p:txBody>
      </p:sp>
      <p:sp>
        <p:nvSpPr>
          <p:cNvPr name="TextBox 32" id="32"/>
          <p:cNvSpPr txBox="true"/>
          <p:nvPr/>
        </p:nvSpPr>
        <p:spPr>
          <a:xfrm rot="0">
            <a:off x="9144000" y="3319657"/>
            <a:ext cx="5366854" cy="497840"/>
          </a:xfrm>
          <a:prstGeom prst="rect">
            <a:avLst/>
          </a:prstGeom>
        </p:spPr>
        <p:txBody>
          <a:bodyPr anchor="t" rtlCol="false" tIns="0" lIns="0" bIns="0" rIns="0">
            <a:spAutoFit/>
          </a:bodyPr>
          <a:lstStyle/>
          <a:p>
            <a:pPr algn="l">
              <a:lnSpc>
                <a:spcPts val="4059"/>
              </a:lnSpc>
            </a:pPr>
            <a:r>
              <a:rPr lang="en-US" sz="2899">
                <a:solidFill>
                  <a:srgbClr val="000000"/>
                </a:solidFill>
                <a:latin typeface="Asap"/>
              </a:rPr>
              <a:t>Offer perks : cung cấp đặc quyền</a:t>
            </a:r>
          </a:p>
        </p:txBody>
      </p:sp>
      <p:sp>
        <p:nvSpPr>
          <p:cNvPr name="TextBox 33" id="33"/>
          <p:cNvSpPr txBox="true"/>
          <p:nvPr/>
        </p:nvSpPr>
        <p:spPr>
          <a:xfrm rot="0">
            <a:off x="9144000" y="4017522"/>
            <a:ext cx="6844321" cy="497840"/>
          </a:xfrm>
          <a:prstGeom prst="rect">
            <a:avLst/>
          </a:prstGeom>
        </p:spPr>
        <p:txBody>
          <a:bodyPr anchor="t" rtlCol="false" tIns="0" lIns="0" bIns="0" rIns="0">
            <a:spAutoFit/>
          </a:bodyPr>
          <a:lstStyle/>
          <a:p>
            <a:pPr algn="l">
              <a:lnSpc>
                <a:spcPts val="4059"/>
              </a:lnSpc>
            </a:pPr>
            <a:r>
              <a:rPr lang="en-US" sz="2899">
                <a:solidFill>
                  <a:srgbClr val="000000"/>
                </a:solidFill>
                <a:latin typeface="Asap"/>
              </a:rPr>
              <a:t>Make recommentdations : kiến nghị</a:t>
            </a:r>
          </a:p>
        </p:txBody>
      </p:sp>
      <p:sp>
        <p:nvSpPr>
          <p:cNvPr name="TextBox 34" id="34"/>
          <p:cNvSpPr txBox="true"/>
          <p:nvPr/>
        </p:nvSpPr>
        <p:spPr>
          <a:xfrm rot="0">
            <a:off x="9144000" y="4674525"/>
            <a:ext cx="6065937" cy="497840"/>
          </a:xfrm>
          <a:prstGeom prst="rect">
            <a:avLst/>
          </a:prstGeom>
        </p:spPr>
        <p:txBody>
          <a:bodyPr anchor="t" rtlCol="false" tIns="0" lIns="0" bIns="0" rIns="0">
            <a:spAutoFit/>
          </a:bodyPr>
          <a:lstStyle/>
          <a:p>
            <a:pPr algn="l">
              <a:lnSpc>
                <a:spcPts val="4059"/>
              </a:lnSpc>
            </a:pPr>
            <a:r>
              <a:rPr lang="en-US" sz="2899">
                <a:solidFill>
                  <a:srgbClr val="000000"/>
                </a:solidFill>
                <a:latin typeface="Asap"/>
              </a:rPr>
              <a:t>Abuse trust : lạm dụng lòng tin</a:t>
            </a:r>
          </a:p>
        </p:txBody>
      </p:sp>
      <p:sp>
        <p:nvSpPr>
          <p:cNvPr name="TextBox 35" id="35"/>
          <p:cNvSpPr txBox="true"/>
          <p:nvPr/>
        </p:nvSpPr>
        <p:spPr>
          <a:xfrm rot="0">
            <a:off x="9144000" y="5327114"/>
            <a:ext cx="4422128" cy="497840"/>
          </a:xfrm>
          <a:prstGeom prst="rect">
            <a:avLst/>
          </a:prstGeom>
        </p:spPr>
        <p:txBody>
          <a:bodyPr anchor="t" rtlCol="false" tIns="0" lIns="0" bIns="0" rIns="0">
            <a:spAutoFit/>
          </a:bodyPr>
          <a:lstStyle/>
          <a:p>
            <a:pPr algn="l">
              <a:lnSpc>
                <a:spcPts val="4059"/>
              </a:lnSpc>
            </a:pPr>
            <a:r>
              <a:rPr lang="en-US" sz="2899">
                <a:solidFill>
                  <a:srgbClr val="000000"/>
                </a:solidFill>
                <a:latin typeface="Asap"/>
              </a:rPr>
              <a:t>Keep records : giữ hồ sơ</a:t>
            </a:r>
          </a:p>
        </p:txBody>
      </p:sp>
      <p:sp>
        <p:nvSpPr>
          <p:cNvPr name="TextBox 36" id="36"/>
          <p:cNvSpPr txBox="true"/>
          <p:nvPr/>
        </p:nvSpPr>
        <p:spPr>
          <a:xfrm rot="0">
            <a:off x="9144000" y="5979703"/>
            <a:ext cx="5812975" cy="497840"/>
          </a:xfrm>
          <a:prstGeom prst="rect">
            <a:avLst/>
          </a:prstGeom>
        </p:spPr>
        <p:txBody>
          <a:bodyPr anchor="t" rtlCol="false" tIns="0" lIns="0" bIns="0" rIns="0">
            <a:spAutoFit/>
          </a:bodyPr>
          <a:lstStyle/>
          <a:p>
            <a:pPr algn="l">
              <a:lnSpc>
                <a:spcPts val="4059"/>
              </a:lnSpc>
            </a:pPr>
            <a:r>
              <a:rPr lang="en-US" sz="2899">
                <a:solidFill>
                  <a:srgbClr val="000000"/>
                </a:solidFill>
                <a:latin typeface="Asap"/>
              </a:rPr>
              <a:t>Target users : người dùng mục tiêu</a:t>
            </a:r>
          </a:p>
        </p:txBody>
      </p:sp>
      <p:sp>
        <p:nvSpPr>
          <p:cNvPr name="TextBox 37" id="37"/>
          <p:cNvSpPr txBox="true"/>
          <p:nvPr/>
        </p:nvSpPr>
        <p:spPr>
          <a:xfrm rot="0">
            <a:off x="9144000" y="6632292"/>
            <a:ext cx="4973218" cy="497840"/>
          </a:xfrm>
          <a:prstGeom prst="rect">
            <a:avLst/>
          </a:prstGeom>
        </p:spPr>
        <p:txBody>
          <a:bodyPr anchor="t" rtlCol="false" tIns="0" lIns="0" bIns="0" rIns="0">
            <a:spAutoFit/>
          </a:bodyPr>
          <a:lstStyle/>
          <a:p>
            <a:pPr algn="l">
              <a:lnSpc>
                <a:spcPts val="4059"/>
              </a:lnSpc>
            </a:pPr>
            <a:r>
              <a:rPr lang="en-US" sz="2899">
                <a:solidFill>
                  <a:srgbClr val="000000"/>
                </a:solidFill>
                <a:latin typeface="Asap"/>
              </a:rPr>
              <a:t>Demographic : nhân khẩu học</a:t>
            </a:r>
          </a:p>
        </p:txBody>
      </p:sp>
      <p:sp>
        <p:nvSpPr>
          <p:cNvPr name="TextBox 38" id="38"/>
          <p:cNvSpPr txBox="true"/>
          <p:nvPr/>
        </p:nvSpPr>
        <p:spPr>
          <a:xfrm rot="0">
            <a:off x="9144000" y="7273007"/>
            <a:ext cx="5443970" cy="497840"/>
          </a:xfrm>
          <a:prstGeom prst="rect">
            <a:avLst/>
          </a:prstGeom>
        </p:spPr>
        <p:txBody>
          <a:bodyPr anchor="t" rtlCol="false" tIns="0" lIns="0" bIns="0" rIns="0">
            <a:spAutoFit/>
          </a:bodyPr>
          <a:lstStyle/>
          <a:p>
            <a:pPr algn="l">
              <a:lnSpc>
                <a:spcPts val="4059"/>
              </a:lnSpc>
            </a:pPr>
            <a:r>
              <a:rPr lang="en-US" sz="2899">
                <a:solidFill>
                  <a:srgbClr val="000000"/>
                </a:solidFill>
                <a:latin typeface="Asap"/>
              </a:rPr>
              <a:t>Sophisticated : rắc rối</a:t>
            </a:r>
          </a:p>
        </p:txBody>
      </p:sp>
      <p:sp>
        <p:nvSpPr>
          <p:cNvPr name="TextBox 39" id="39"/>
          <p:cNvSpPr txBox="true"/>
          <p:nvPr/>
        </p:nvSpPr>
        <p:spPr>
          <a:xfrm rot="0">
            <a:off x="9153895" y="7872740"/>
            <a:ext cx="6652731" cy="497840"/>
          </a:xfrm>
          <a:prstGeom prst="rect">
            <a:avLst/>
          </a:prstGeom>
        </p:spPr>
        <p:txBody>
          <a:bodyPr anchor="t" rtlCol="false" tIns="0" lIns="0" bIns="0" rIns="0">
            <a:spAutoFit/>
          </a:bodyPr>
          <a:lstStyle/>
          <a:p>
            <a:pPr algn="l">
              <a:lnSpc>
                <a:spcPts val="4059"/>
              </a:lnSpc>
            </a:pPr>
            <a:r>
              <a:rPr lang="en-US" sz="2899">
                <a:solidFill>
                  <a:srgbClr val="000000"/>
                </a:solidFill>
                <a:latin typeface="Asap"/>
              </a:rPr>
              <a:t>Encrypt : mã hóa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A9E0"/>
        </a:solidFill>
      </p:bgPr>
    </p:bg>
    <p:spTree>
      <p:nvGrpSpPr>
        <p:cNvPr id="1" name=""/>
        <p:cNvGrpSpPr/>
        <p:nvPr/>
      </p:nvGrpSpPr>
      <p:grpSpPr>
        <a:xfrm>
          <a:off x="0" y="0"/>
          <a:ext cx="0" cy="0"/>
          <a:chOff x="0" y="0"/>
          <a:chExt cx="0" cy="0"/>
        </a:xfrm>
      </p:grpSpPr>
      <p:sp>
        <p:nvSpPr>
          <p:cNvPr name="Freeform 2" id="2"/>
          <p:cNvSpPr/>
          <p:nvPr/>
        </p:nvSpPr>
        <p:spPr>
          <a:xfrm flipH="false" flipV="false" rot="1445555">
            <a:off x="16890906" y="7791927"/>
            <a:ext cx="1962273" cy="2932746"/>
          </a:xfrm>
          <a:custGeom>
            <a:avLst/>
            <a:gdLst/>
            <a:ahLst/>
            <a:cxnLst/>
            <a:rect r="r" b="b" t="t" l="l"/>
            <a:pathLst>
              <a:path h="2932746" w="1962273">
                <a:moveTo>
                  <a:pt x="0" y="0"/>
                </a:moveTo>
                <a:lnTo>
                  <a:pt x="1962273" y="0"/>
                </a:lnTo>
                <a:lnTo>
                  <a:pt x="1962273" y="2932746"/>
                </a:lnTo>
                <a:lnTo>
                  <a:pt x="0" y="29327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315">
            <a:off x="494197" y="8029583"/>
            <a:ext cx="1604964" cy="1604964"/>
          </a:xfrm>
          <a:custGeom>
            <a:avLst/>
            <a:gdLst/>
            <a:ahLst/>
            <a:cxnLst/>
            <a:rect r="r" b="b" t="t" l="l"/>
            <a:pathLst>
              <a:path h="1604964" w="1604964">
                <a:moveTo>
                  <a:pt x="0" y="0"/>
                </a:moveTo>
                <a:lnTo>
                  <a:pt x="1604964" y="0"/>
                </a:lnTo>
                <a:lnTo>
                  <a:pt x="1604964" y="1604963"/>
                </a:lnTo>
                <a:lnTo>
                  <a:pt x="0" y="16049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3715150">
            <a:off x="2365997" y="9009182"/>
            <a:ext cx="663464" cy="349522"/>
            <a:chOff x="0" y="0"/>
            <a:chExt cx="1610360" cy="848360"/>
          </a:xfrm>
        </p:grpSpPr>
        <p:sp>
          <p:nvSpPr>
            <p:cNvPr name="Freeform 5" id="5"/>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9FB4FF"/>
            </a:solidFill>
          </p:spPr>
        </p:sp>
      </p:grpSp>
      <p:grpSp>
        <p:nvGrpSpPr>
          <p:cNvPr name="Group 6" id="6"/>
          <p:cNvGrpSpPr>
            <a:grpSpLocks noChangeAspect="true"/>
          </p:cNvGrpSpPr>
          <p:nvPr/>
        </p:nvGrpSpPr>
        <p:grpSpPr>
          <a:xfrm rot="-1357979">
            <a:off x="606543" y="6425052"/>
            <a:ext cx="844314" cy="696910"/>
            <a:chOff x="0" y="0"/>
            <a:chExt cx="2138680" cy="1765300"/>
          </a:xfrm>
        </p:grpSpPr>
        <p:sp>
          <p:nvSpPr>
            <p:cNvPr name="Freeform 7" id="7"/>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FFFFF"/>
            </a:solidFill>
          </p:spPr>
        </p:sp>
      </p:grpSp>
      <p:sp>
        <p:nvSpPr>
          <p:cNvPr name="Freeform 8" id="8"/>
          <p:cNvSpPr/>
          <p:nvPr/>
        </p:nvSpPr>
        <p:spPr>
          <a:xfrm flipH="false" flipV="false" rot="279473">
            <a:off x="16245267" y="330837"/>
            <a:ext cx="1756983" cy="1823285"/>
          </a:xfrm>
          <a:custGeom>
            <a:avLst/>
            <a:gdLst/>
            <a:ahLst/>
            <a:cxnLst/>
            <a:rect r="r" b="b" t="t" l="l"/>
            <a:pathLst>
              <a:path h="1823285" w="1756983">
                <a:moveTo>
                  <a:pt x="0" y="0"/>
                </a:moveTo>
                <a:lnTo>
                  <a:pt x="1756983" y="0"/>
                </a:lnTo>
                <a:lnTo>
                  <a:pt x="1756983" y="1823284"/>
                </a:lnTo>
                <a:lnTo>
                  <a:pt x="0" y="18232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93869" y="-1193575"/>
            <a:ext cx="2140421" cy="3048823"/>
            <a:chOff x="0" y="0"/>
            <a:chExt cx="2853895" cy="4065097"/>
          </a:xfrm>
        </p:grpSpPr>
        <p:sp>
          <p:nvSpPr>
            <p:cNvPr name="Freeform 10" id="10"/>
            <p:cNvSpPr/>
            <p:nvPr/>
          </p:nvSpPr>
          <p:spPr>
            <a:xfrm flipH="false" flipV="false" rot="-213390">
              <a:off x="118765" y="77385"/>
              <a:ext cx="2616365" cy="3910327"/>
            </a:xfrm>
            <a:custGeom>
              <a:avLst/>
              <a:gdLst/>
              <a:ahLst/>
              <a:cxnLst/>
              <a:rect r="r" b="b" t="t" l="l"/>
              <a:pathLst>
                <a:path h="3910327" w="2616365">
                  <a:moveTo>
                    <a:pt x="0" y="0"/>
                  </a:moveTo>
                  <a:lnTo>
                    <a:pt x="2616365" y="0"/>
                  </a:lnTo>
                  <a:lnTo>
                    <a:pt x="2616365" y="3910327"/>
                  </a:lnTo>
                  <a:lnTo>
                    <a:pt x="0" y="39103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144150">
              <a:off x="186669" y="1867481"/>
              <a:ext cx="2446344" cy="1192037"/>
            </a:xfrm>
            <a:custGeom>
              <a:avLst/>
              <a:gdLst/>
              <a:ahLst/>
              <a:cxnLst/>
              <a:rect r="r" b="b" t="t" l="l"/>
              <a:pathLst>
                <a:path h="1192037" w="2446344">
                  <a:moveTo>
                    <a:pt x="0" y="0"/>
                  </a:moveTo>
                  <a:lnTo>
                    <a:pt x="2446343" y="0"/>
                  </a:lnTo>
                  <a:lnTo>
                    <a:pt x="2446343" y="1192037"/>
                  </a:lnTo>
                  <a:lnTo>
                    <a:pt x="0" y="11920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12" id="12"/>
          <p:cNvGrpSpPr/>
          <p:nvPr/>
        </p:nvGrpSpPr>
        <p:grpSpPr>
          <a:xfrm rot="0">
            <a:off x="-1000499" y="2202463"/>
            <a:ext cx="3010915" cy="3485199"/>
            <a:chOff x="0" y="0"/>
            <a:chExt cx="4014554" cy="4646931"/>
          </a:xfrm>
        </p:grpSpPr>
        <p:sp>
          <p:nvSpPr>
            <p:cNvPr name="Freeform 13" id="13"/>
            <p:cNvSpPr/>
            <p:nvPr/>
          </p:nvSpPr>
          <p:spPr>
            <a:xfrm flipH="false" flipV="false" rot="-1486993">
              <a:off x="699095" y="368302"/>
              <a:ext cx="2616365" cy="3910327"/>
            </a:xfrm>
            <a:custGeom>
              <a:avLst/>
              <a:gdLst/>
              <a:ahLst/>
              <a:cxnLst/>
              <a:rect r="r" b="b" t="t" l="l"/>
              <a:pathLst>
                <a:path h="3910327" w="2616365">
                  <a:moveTo>
                    <a:pt x="0" y="0"/>
                  </a:moveTo>
                  <a:lnTo>
                    <a:pt x="2616364" y="0"/>
                  </a:lnTo>
                  <a:lnTo>
                    <a:pt x="2616364" y="3910327"/>
                  </a:lnTo>
                  <a:lnTo>
                    <a:pt x="0" y="39103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009903" y="1572520"/>
              <a:ext cx="2023194" cy="1578091"/>
            </a:xfrm>
            <a:custGeom>
              <a:avLst/>
              <a:gdLst/>
              <a:ahLst/>
              <a:cxnLst/>
              <a:rect r="r" b="b" t="t" l="l"/>
              <a:pathLst>
                <a:path h="1578091" w="2023194">
                  <a:moveTo>
                    <a:pt x="0" y="0"/>
                  </a:moveTo>
                  <a:lnTo>
                    <a:pt x="2023193" y="0"/>
                  </a:lnTo>
                  <a:lnTo>
                    <a:pt x="2023193" y="1578091"/>
                  </a:lnTo>
                  <a:lnTo>
                    <a:pt x="0" y="157809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5" id="15"/>
          <p:cNvSpPr/>
          <p:nvPr/>
        </p:nvSpPr>
        <p:spPr>
          <a:xfrm flipH="false" flipV="false" rot="647242">
            <a:off x="12566159" y="-532439"/>
            <a:ext cx="3391442" cy="1726552"/>
          </a:xfrm>
          <a:custGeom>
            <a:avLst/>
            <a:gdLst/>
            <a:ahLst/>
            <a:cxnLst/>
            <a:rect r="r" b="b" t="t" l="l"/>
            <a:pathLst>
              <a:path h="1726552" w="3391442">
                <a:moveTo>
                  <a:pt x="0" y="0"/>
                </a:moveTo>
                <a:lnTo>
                  <a:pt x="3391442" y="0"/>
                </a:lnTo>
                <a:lnTo>
                  <a:pt x="3391442" y="1726552"/>
                </a:lnTo>
                <a:lnTo>
                  <a:pt x="0" y="172655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6" id="16"/>
          <p:cNvGrpSpPr/>
          <p:nvPr/>
        </p:nvGrpSpPr>
        <p:grpSpPr>
          <a:xfrm rot="0">
            <a:off x="15477218" y="7722999"/>
            <a:ext cx="2525032" cy="3274446"/>
            <a:chOff x="0" y="0"/>
            <a:chExt cx="3366709" cy="4365928"/>
          </a:xfrm>
        </p:grpSpPr>
        <p:sp>
          <p:nvSpPr>
            <p:cNvPr name="Freeform 17" id="17"/>
            <p:cNvSpPr/>
            <p:nvPr/>
          </p:nvSpPr>
          <p:spPr>
            <a:xfrm flipH="false" flipV="false" rot="714258">
              <a:off x="375172" y="227800"/>
              <a:ext cx="2616365" cy="3910327"/>
            </a:xfrm>
            <a:custGeom>
              <a:avLst/>
              <a:gdLst/>
              <a:ahLst/>
              <a:cxnLst/>
              <a:rect r="r" b="b" t="t" l="l"/>
              <a:pathLst>
                <a:path h="3910327" w="2616365">
                  <a:moveTo>
                    <a:pt x="0" y="0"/>
                  </a:moveTo>
                  <a:lnTo>
                    <a:pt x="2616365" y="0"/>
                  </a:lnTo>
                  <a:lnTo>
                    <a:pt x="2616365" y="3910328"/>
                  </a:lnTo>
                  <a:lnTo>
                    <a:pt x="0" y="3910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651690">
              <a:off x="720964" y="1161669"/>
              <a:ext cx="1924781" cy="1770798"/>
            </a:xfrm>
            <a:custGeom>
              <a:avLst/>
              <a:gdLst/>
              <a:ahLst/>
              <a:cxnLst/>
              <a:rect r="r" b="b" t="t" l="l"/>
              <a:pathLst>
                <a:path h="1770798" w="1924781">
                  <a:moveTo>
                    <a:pt x="0" y="0"/>
                  </a:moveTo>
                  <a:lnTo>
                    <a:pt x="1924781" y="0"/>
                  </a:lnTo>
                  <a:lnTo>
                    <a:pt x="1924781" y="1770798"/>
                  </a:lnTo>
                  <a:lnTo>
                    <a:pt x="0" y="177079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
        <p:nvSpPr>
          <p:cNvPr name="Freeform 19" id="19"/>
          <p:cNvSpPr/>
          <p:nvPr/>
        </p:nvSpPr>
        <p:spPr>
          <a:xfrm flipH="false" flipV="false" rot="0">
            <a:off x="16377784" y="2222450"/>
            <a:ext cx="931850" cy="931850"/>
          </a:xfrm>
          <a:custGeom>
            <a:avLst/>
            <a:gdLst/>
            <a:ahLst/>
            <a:cxnLst/>
            <a:rect r="r" b="b" t="t" l="l"/>
            <a:pathLst>
              <a:path h="931850" w="931850">
                <a:moveTo>
                  <a:pt x="0" y="0"/>
                </a:moveTo>
                <a:lnTo>
                  <a:pt x="931850" y="0"/>
                </a:lnTo>
                <a:lnTo>
                  <a:pt x="931850" y="931850"/>
                </a:lnTo>
                <a:lnTo>
                  <a:pt x="0" y="93185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0">
            <a:off x="7724708" y="9043080"/>
            <a:ext cx="931850" cy="931850"/>
          </a:xfrm>
          <a:custGeom>
            <a:avLst/>
            <a:gdLst/>
            <a:ahLst/>
            <a:cxnLst/>
            <a:rect r="r" b="b" t="t" l="l"/>
            <a:pathLst>
              <a:path h="931850" w="931850">
                <a:moveTo>
                  <a:pt x="0" y="0"/>
                </a:moveTo>
                <a:lnTo>
                  <a:pt x="931850" y="0"/>
                </a:lnTo>
                <a:lnTo>
                  <a:pt x="931850" y="931850"/>
                </a:lnTo>
                <a:lnTo>
                  <a:pt x="0" y="9318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nvGrpSpPr>
          <p:cNvPr name="Group 21" id="21"/>
          <p:cNvGrpSpPr>
            <a:grpSpLocks noChangeAspect="true"/>
          </p:cNvGrpSpPr>
          <p:nvPr/>
        </p:nvGrpSpPr>
        <p:grpSpPr>
          <a:xfrm rot="-6929308">
            <a:off x="11212183" y="853939"/>
            <a:ext cx="663464" cy="349522"/>
            <a:chOff x="0" y="0"/>
            <a:chExt cx="1610360" cy="848360"/>
          </a:xfrm>
        </p:grpSpPr>
        <p:sp>
          <p:nvSpPr>
            <p:cNvPr name="Freeform 22" id="22"/>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FF08E"/>
            </a:solidFill>
          </p:spPr>
        </p:sp>
      </p:grpSp>
      <p:grpSp>
        <p:nvGrpSpPr>
          <p:cNvPr name="Group 23" id="23"/>
          <p:cNvGrpSpPr>
            <a:grpSpLocks noChangeAspect="true"/>
          </p:cNvGrpSpPr>
          <p:nvPr/>
        </p:nvGrpSpPr>
        <p:grpSpPr>
          <a:xfrm rot="992517">
            <a:off x="16723320" y="6598746"/>
            <a:ext cx="663464" cy="349522"/>
            <a:chOff x="0" y="0"/>
            <a:chExt cx="1610360" cy="848360"/>
          </a:xfrm>
        </p:grpSpPr>
        <p:sp>
          <p:nvSpPr>
            <p:cNvPr name="Freeform 24" id="24"/>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FF08E"/>
            </a:solidFill>
          </p:spPr>
        </p:sp>
      </p:grpSp>
      <p:sp>
        <p:nvSpPr>
          <p:cNvPr name="Freeform 25" id="25"/>
          <p:cNvSpPr/>
          <p:nvPr/>
        </p:nvSpPr>
        <p:spPr>
          <a:xfrm flipH="false" flipV="false" rot="-1176889">
            <a:off x="9804433" y="-352543"/>
            <a:ext cx="1269337" cy="1230103"/>
          </a:xfrm>
          <a:custGeom>
            <a:avLst/>
            <a:gdLst/>
            <a:ahLst/>
            <a:cxnLst/>
            <a:rect r="r" b="b" t="t" l="l"/>
            <a:pathLst>
              <a:path h="1230103" w="1269337">
                <a:moveTo>
                  <a:pt x="0" y="0"/>
                </a:moveTo>
                <a:lnTo>
                  <a:pt x="1269336" y="0"/>
                </a:lnTo>
                <a:lnTo>
                  <a:pt x="1269336" y="1230103"/>
                </a:lnTo>
                <a:lnTo>
                  <a:pt x="0" y="123010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6" id="26"/>
          <p:cNvSpPr/>
          <p:nvPr/>
        </p:nvSpPr>
        <p:spPr>
          <a:xfrm flipH="false" flipV="false" rot="-1914211">
            <a:off x="16329319" y="3471330"/>
            <a:ext cx="2201169" cy="1179619"/>
          </a:xfrm>
          <a:custGeom>
            <a:avLst/>
            <a:gdLst/>
            <a:ahLst/>
            <a:cxnLst/>
            <a:rect r="r" b="b" t="t" l="l"/>
            <a:pathLst>
              <a:path h="1179619" w="2201169">
                <a:moveTo>
                  <a:pt x="0" y="0"/>
                </a:moveTo>
                <a:lnTo>
                  <a:pt x="2201169" y="0"/>
                </a:lnTo>
                <a:lnTo>
                  <a:pt x="2201169" y="1179619"/>
                </a:lnTo>
                <a:lnTo>
                  <a:pt x="0" y="117961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7" id="27"/>
          <p:cNvSpPr/>
          <p:nvPr/>
        </p:nvSpPr>
        <p:spPr>
          <a:xfrm flipH="false" flipV="false" rot="8279590">
            <a:off x="13844657" y="9160031"/>
            <a:ext cx="1566939" cy="797714"/>
          </a:xfrm>
          <a:custGeom>
            <a:avLst/>
            <a:gdLst/>
            <a:ahLst/>
            <a:cxnLst/>
            <a:rect r="r" b="b" t="t" l="l"/>
            <a:pathLst>
              <a:path h="797714" w="1566939">
                <a:moveTo>
                  <a:pt x="0" y="0"/>
                </a:moveTo>
                <a:lnTo>
                  <a:pt x="1566939" y="0"/>
                </a:lnTo>
                <a:lnTo>
                  <a:pt x="1566939" y="797714"/>
                </a:lnTo>
                <a:lnTo>
                  <a:pt x="0" y="79771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grpSp>
        <p:nvGrpSpPr>
          <p:cNvPr name="Group 28" id="28"/>
          <p:cNvGrpSpPr/>
          <p:nvPr/>
        </p:nvGrpSpPr>
        <p:grpSpPr>
          <a:xfrm rot="0">
            <a:off x="1411578" y="2243834"/>
            <a:ext cx="281726" cy="281726"/>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0" id="30"/>
          <p:cNvGrpSpPr/>
          <p:nvPr/>
        </p:nvGrpSpPr>
        <p:grpSpPr>
          <a:xfrm rot="0">
            <a:off x="17429904" y="5593822"/>
            <a:ext cx="281726" cy="281726"/>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32" id="32"/>
          <p:cNvSpPr/>
          <p:nvPr/>
        </p:nvSpPr>
        <p:spPr>
          <a:xfrm flipH="false" flipV="false" rot="1884437">
            <a:off x="3205499" y="9158697"/>
            <a:ext cx="1743890" cy="1743890"/>
          </a:xfrm>
          <a:custGeom>
            <a:avLst/>
            <a:gdLst/>
            <a:ahLst/>
            <a:cxnLst/>
            <a:rect r="r" b="b" t="t" l="l"/>
            <a:pathLst>
              <a:path h="1743890" w="1743890">
                <a:moveTo>
                  <a:pt x="0" y="0"/>
                </a:moveTo>
                <a:lnTo>
                  <a:pt x="1743890" y="0"/>
                </a:lnTo>
                <a:lnTo>
                  <a:pt x="1743890" y="1743890"/>
                </a:lnTo>
                <a:lnTo>
                  <a:pt x="0" y="174389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3" id="33"/>
          <p:cNvSpPr/>
          <p:nvPr/>
        </p:nvSpPr>
        <p:spPr>
          <a:xfrm flipH="false" flipV="false" rot="-2700000">
            <a:off x="5993331" y="9269379"/>
            <a:ext cx="1300489" cy="1757417"/>
          </a:xfrm>
          <a:custGeom>
            <a:avLst/>
            <a:gdLst/>
            <a:ahLst/>
            <a:cxnLst/>
            <a:rect r="r" b="b" t="t" l="l"/>
            <a:pathLst>
              <a:path h="1757417" w="1300489">
                <a:moveTo>
                  <a:pt x="0" y="0"/>
                </a:moveTo>
                <a:lnTo>
                  <a:pt x="1300489" y="0"/>
                </a:lnTo>
                <a:lnTo>
                  <a:pt x="1300489" y="1757417"/>
                </a:lnTo>
                <a:lnTo>
                  <a:pt x="0" y="1757417"/>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34" id="34"/>
          <p:cNvSpPr/>
          <p:nvPr/>
        </p:nvSpPr>
        <p:spPr>
          <a:xfrm flipH="false" flipV="false" rot="0">
            <a:off x="11543916" y="8990377"/>
            <a:ext cx="1781268" cy="1758597"/>
          </a:xfrm>
          <a:custGeom>
            <a:avLst/>
            <a:gdLst/>
            <a:ahLst/>
            <a:cxnLst/>
            <a:rect r="r" b="b" t="t" l="l"/>
            <a:pathLst>
              <a:path h="1758597" w="1781268">
                <a:moveTo>
                  <a:pt x="0" y="0"/>
                </a:moveTo>
                <a:lnTo>
                  <a:pt x="1781268" y="0"/>
                </a:lnTo>
                <a:lnTo>
                  <a:pt x="1781268" y="1758598"/>
                </a:lnTo>
                <a:lnTo>
                  <a:pt x="0" y="1758598"/>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35" id="35"/>
          <p:cNvSpPr/>
          <p:nvPr/>
        </p:nvSpPr>
        <p:spPr>
          <a:xfrm flipH="false" flipV="false" rot="-1580827">
            <a:off x="2808381" y="-39175"/>
            <a:ext cx="1554005" cy="862378"/>
          </a:xfrm>
          <a:custGeom>
            <a:avLst/>
            <a:gdLst/>
            <a:ahLst/>
            <a:cxnLst/>
            <a:rect r="r" b="b" t="t" l="l"/>
            <a:pathLst>
              <a:path h="862378" w="1554005">
                <a:moveTo>
                  <a:pt x="0" y="0"/>
                </a:moveTo>
                <a:lnTo>
                  <a:pt x="1554005" y="0"/>
                </a:lnTo>
                <a:lnTo>
                  <a:pt x="1554005" y="862378"/>
                </a:lnTo>
                <a:lnTo>
                  <a:pt x="0" y="86237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36" id="36"/>
          <p:cNvSpPr/>
          <p:nvPr/>
        </p:nvSpPr>
        <p:spPr>
          <a:xfrm flipH="false" flipV="false" rot="1416145">
            <a:off x="9477205" y="8991714"/>
            <a:ext cx="1197500" cy="1914608"/>
          </a:xfrm>
          <a:custGeom>
            <a:avLst/>
            <a:gdLst/>
            <a:ahLst/>
            <a:cxnLst/>
            <a:rect r="r" b="b" t="t" l="l"/>
            <a:pathLst>
              <a:path h="1914608" w="1197500">
                <a:moveTo>
                  <a:pt x="0" y="0"/>
                </a:moveTo>
                <a:lnTo>
                  <a:pt x="1197500" y="0"/>
                </a:lnTo>
                <a:lnTo>
                  <a:pt x="1197500" y="1914608"/>
                </a:lnTo>
                <a:lnTo>
                  <a:pt x="0" y="1914608"/>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37" id="37"/>
          <p:cNvSpPr/>
          <p:nvPr/>
        </p:nvSpPr>
        <p:spPr>
          <a:xfrm flipH="false" flipV="false" rot="0">
            <a:off x="6777281" y="-356740"/>
            <a:ext cx="2203274" cy="1852977"/>
          </a:xfrm>
          <a:custGeom>
            <a:avLst/>
            <a:gdLst/>
            <a:ahLst/>
            <a:cxnLst/>
            <a:rect r="r" b="b" t="t" l="l"/>
            <a:pathLst>
              <a:path h="1852977" w="2203274">
                <a:moveTo>
                  <a:pt x="0" y="0"/>
                </a:moveTo>
                <a:lnTo>
                  <a:pt x="2203275" y="0"/>
                </a:lnTo>
                <a:lnTo>
                  <a:pt x="2203275" y="1852977"/>
                </a:lnTo>
                <a:lnTo>
                  <a:pt x="0" y="185297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38" id="38"/>
          <p:cNvSpPr/>
          <p:nvPr/>
        </p:nvSpPr>
        <p:spPr>
          <a:xfrm flipH="false" flipV="false" rot="0">
            <a:off x="5092481" y="262509"/>
            <a:ext cx="1049796" cy="1038344"/>
          </a:xfrm>
          <a:custGeom>
            <a:avLst/>
            <a:gdLst/>
            <a:ahLst/>
            <a:cxnLst/>
            <a:rect r="r" b="b" t="t" l="l"/>
            <a:pathLst>
              <a:path h="1038344" w="1049796">
                <a:moveTo>
                  <a:pt x="0" y="0"/>
                </a:moveTo>
                <a:lnTo>
                  <a:pt x="1049796" y="0"/>
                </a:lnTo>
                <a:lnTo>
                  <a:pt x="1049796" y="1038344"/>
                </a:lnTo>
                <a:lnTo>
                  <a:pt x="0" y="1038344"/>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grpSp>
        <p:nvGrpSpPr>
          <p:cNvPr name="Group 39" id="39"/>
          <p:cNvGrpSpPr/>
          <p:nvPr/>
        </p:nvGrpSpPr>
        <p:grpSpPr>
          <a:xfrm rot="0">
            <a:off x="851824" y="825535"/>
            <a:ext cx="17020219" cy="8635929"/>
            <a:chOff x="0" y="0"/>
            <a:chExt cx="3677640" cy="1866007"/>
          </a:xfrm>
        </p:grpSpPr>
        <p:sp>
          <p:nvSpPr>
            <p:cNvPr name="Freeform 40" id="40"/>
            <p:cNvSpPr/>
            <p:nvPr/>
          </p:nvSpPr>
          <p:spPr>
            <a:xfrm flipH="false" flipV="false" rot="0">
              <a:off x="-1" y="0"/>
              <a:ext cx="3685299" cy="1866007"/>
            </a:xfrm>
            <a:custGeom>
              <a:avLst/>
              <a:gdLst/>
              <a:ahLst/>
              <a:cxnLst/>
              <a:rect r="r" b="b" t="t" l="l"/>
              <a:pathLst>
                <a:path h="1866007" w="3685299">
                  <a:moveTo>
                    <a:pt x="3178860" y="1849088"/>
                  </a:moveTo>
                  <a:cubicBezTo>
                    <a:pt x="3178860" y="1849088"/>
                    <a:pt x="2941864" y="1839118"/>
                    <a:pt x="2579725" y="1852563"/>
                  </a:cubicBezTo>
                  <a:cubicBezTo>
                    <a:pt x="2217587" y="1866007"/>
                    <a:pt x="490924" y="1866007"/>
                    <a:pt x="490924" y="1866007"/>
                  </a:cubicBezTo>
                  <a:cubicBezTo>
                    <a:pt x="245502" y="1866007"/>
                    <a:pt x="32509" y="1768739"/>
                    <a:pt x="31032" y="1608625"/>
                  </a:cubicBezTo>
                  <a:cubicBezTo>
                    <a:pt x="31032" y="1608625"/>
                    <a:pt x="0" y="676736"/>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3132312" y="0"/>
                    <a:pt x="3132312" y="0"/>
                  </a:cubicBezTo>
                  <a:cubicBezTo>
                    <a:pt x="3444213" y="0"/>
                    <a:pt x="3677641" y="101069"/>
                    <a:pt x="3669784" y="303616"/>
                  </a:cubicBezTo>
                  <a:cubicBezTo>
                    <a:pt x="3669784" y="303616"/>
                    <a:pt x="3667789" y="670606"/>
                    <a:pt x="3676544" y="909037"/>
                  </a:cubicBezTo>
                  <a:cubicBezTo>
                    <a:pt x="3685299" y="1202339"/>
                    <a:pt x="3638751" y="1535410"/>
                    <a:pt x="3638751" y="1535410"/>
                  </a:cubicBezTo>
                  <a:cubicBezTo>
                    <a:pt x="3635786" y="1715435"/>
                    <a:pt x="3424283" y="1849088"/>
                    <a:pt x="3178860" y="1849088"/>
                  </a:cubicBezTo>
                  <a:close/>
                </a:path>
              </a:pathLst>
            </a:custGeom>
            <a:solidFill>
              <a:srgbClr val="FFFFFF"/>
            </a:solidFill>
          </p:spPr>
        </p:sp>
      </p:grpSp>
      <p:sp>
        <p:nvSpPr>
          <p:cNvPr name="Freeform 41" id="41"/>
          <p:cNvSpPr/>
          <p:nvPr/>
        </p:nvSpPr>
        <p:spPr>
          <a:xfrm flipH="false" flipV="false" rot="0">
            <a:off x="1411578" y="1600186"/>
            <a:ext cx="10866259" cy="7208812"/>
          </a:xfrm>
          <a:custGeom>
            <a:avLst/>
            <a:gdLst/>
            <a:ahLst/>
            <a:cxnLst/>
            <a:rect r="r" b="b" t="t" l="l"/>
            <a:pathLst>
              <a:path h="7208812" w="10866259">
                <a:moveTo>
                  <a:pt x="0" y="0"/>
                </a:moveTo>
                <a:lnTo>
                  <a:pt x="10866259" y="0"/>
                </a:lnTo>
                <a:lnTo>
                  <a:pt x="10866259" y="7208812"/>
                </a:lnTo>
                <a:lnTo>
                  <a:pt x="0" y="7208812"/>
                </a:lnTo>
                <a:lnTo>
                  <a:pt x="0" y="0"/>
                </a:lnTo>
                <a:close/>
              </a:path>
            </a:pathLst>
          </a:custGeom>
          <a:blipFill>
            <a:blip r:embed="rId44"/>
            <a:stretch>
              <a:fillRect l="0" t="-3020" r="0" b="-3020"/>
            </a:stretch>
          </a:blipFill>
        </p:spPr>
      </p:sp>
      <p:sp>
        <p:nvSpPr>
          <p:cNvPr name="TextBox 42" id="42"/>
          <p:cNvSpPr txBox="true"/>
          <p:nvPr/>
        </p:nvSpPr>
        <p:spPr>
          <a:xfrm rot="0">
            <a:off x="11978931" y="2634575"/>
            <a:ext cx="5450972" cy="3531504"/>
          </a:xfrm>
          <a:prstGeom prst="rect">
            <a:avLst/>
          </a:prstGeom>
        </p:spPr>
        <p:txBody>
          <a:bodyPr anchor="t" rtlCol="false" tIns="0" lIns="0" bIns="0" rIns="0">
            <a:spAutoFit/>
          </a:bodyPr>
          <a:lstStyle/>
          <a:p>
            <a:pPr algn="l" marL="752689" indent="-376344" lvl="1">
              <a:lnSpc>
                <a:spcPts val="3451"/>
              </a:lnSpc>
              <a:buFont typeface="Arial"/>
              <a:buChar char="•"/>
            </a:pPr>
            <a:r>
              <a:rPr lang="en-US" sz="3486" spc="76">
                <a:solidFill>
                  <a:srgbClr val="000000"/>
                </a:solidFill>
                <a:latin typeface="Cabin"/>
              </a:rPr>
              <a:t>Data analystics : phân tích dữ liệu</a:t>
            </a:r>
          </a:p>
          <a:p>
            <a:pPr algn="l" marL="752689" indent="-376344" lvl="1">
              <a:lnSpc>
                <a:spcPts val="3451"/>
              </a:lnSpc>
              <a:buFont typeface="Arial"/>
              <a:buChar char="•"/>
            </a:pPr>
            <a:r>
              <a:rPr lang="en-US" sz="3486" spc="76">
                <a:solidFill>
                  <a:srgbClr val="000000"/>
                </a:solidFill>
                <a:latin typeface="Cabin"/>
              </a:rPr>
              <a:t>Data-driven: dựa trên dữ liệu</a:t>
            </a:r>
          </a:p>
          <a:p>
            <a:pPr algn="l" marL="752689" indent="-376344" lvl="1">
              <a:lnSpc>
                <a:spcPts val="3451"/>
              </a:lnSpc>
              <a:buFont typeface="Arial"/>
              <a:buChar char="•"/>
            </a:pPr>
            <a:r>
              <a:rPr lang="en-US" sz="3486" spc="76">
                <a:solidFill>
                  <a:srgbClr val="000000"/>
                </a:solidFill>
                <a:latin typeface="Cabin"/>
              </a:rPr>
              <a:t>Financial information: dữ liệu tài chính</a:t>
            </a:r>
          </a:p>
          <a:p>
            <a:pPr algn="l" marL="752689" indent="-376344" lvl="1">
              <a:lnSpc>
                <a:spcPts val="3451"/>
              </a:lnSpc>
              <a:buFont typeface="Arial"/>
              <a:buChar char="•"/>
            </a:pPr>
            <a:r>
              <a:rPr lang="en-US" sz="3486" spc="76">
                <a:solidFill>
                  <a:srgbClr val="000000"/>
                </a:solidFill>
                <a:latin typeface="Cabin"/>
              </a:rPr>
              <a:t>Long-term: lâu dài</a:t>
            </a:r>
          </a:p>
          <a:p>
            <a:pPr algn="l" marL="752689" indent="-376344" lvl="1">
              <a:lnSpc>
                <a:spcPts val="3451"/>
              </a:lnSpc>
              <a:buFont typeface="Arial"/>
              <a:buChar char="•"/>
            </a:pPr>
            <a:r>
              <a:rPr lang="en-US" sz="3486" spc="76">
                <a:solidFill>
                  <a:srgbClr val="000000"/>
                </a:solidFill>
                <a:latin typeface="Cabin"/>
              </a:rPr>
              <a:t>Transactional : giao dịch</a:t>
            </a:r>
          </a:p>
        </p:txBody>
      </p:sp>
      <p:sp>
        <p:nvSpPr>
          <p:cNvPr name="TextBox 43" id="43"/>
          <p:cNvSpPr txBox="true"/>
          <p:nvPr/>
        </p:nvSpPr>
        <p:spPr>
          <a:xfrm rot="0">
            <a:off x="12471756" y="1398129"/>
            <a:ext cx="3906028" cy="796290"/>
          </a:xfrm>
          <a:prstGeom prst="rect">
            <a:avLst/>
          </a:prstGeom>
        </p:spPr>
        <p:txBody>
          <a:bodyPr anchor="t" rtlCol="false" tIns="0" lIns="0" bIns="0" rIns="0">
            <a:spAutoFit/>
          </a:bodyPr>
          <a:lstStyle/>
          <a:p>
            <a:pPr algn="l" marL="0" indent="0" lvl="0">
              <a:lnSpc>
                <a:spcPts val="6345"/>
              </a:lnSpc>
            </a:pPr>
            <a:r>
              <a:rPr lang="en-US" sz="4700">
                <a:solidFill>
                  <a:srgbClr val="000000"/>
                </a:solidFill>
                <a:latin typeface="Asap Bold"/>
              </a:rPr>
              <a:t>b.New phrases</a:t>
            </a:r>
          </a:p>
        </p:txBody>
      </p:sp>
      <p:sp>
        <p:nvSpPr>
          <p:cNvPr name="AutoShape 44" id="44"/>
          <p:cNvSpPr/>
          <p:nvPr/>
        </p:nvSpPr>
        <p:spPr>
          <a:xfrm>
            <a:off x="7241642" y="8423595"/>
            <a:ext cx="801143" cy="0"/>
          </a:xfrm>
          <a:prstGeom prst="line">
            <a:avLst/>
          </a:prstGeom>
          <a:ln cap="flat" w="38100">
            <a:solidFill>
              <a:srgbClr val="EB04A3"/>
            </a:solidFill>
            <a:prstDash val="solid"/>
            <a:headEnd type="none" len="sm" w="sm"/>
            <a:tailEnd type="none" len="sm" w="sm"/>
          </a:ln>
        </p:spPr>
      </p:sp>
      <p:sp>
        <p:nvSpPr>
          <p:cNvPr name="AutoShape 45" id="45"/>
          <p:cNvSpPr/>
          <p:nvPr/>
        </p:nvSpPr>
        <p:spPr>
          <a:xfrm>
            <a:off x="4077444" y="7500105"/>
            <a:ext cx="1105236" cy="0"/>
          </a:xfrm>
          <a:prstGeom prst="line">
            <a:avLst/>
          </a:prstGeom>
          <a:ln cap="flat" w="38100">
            <a:solidFill>
              <a:srgbClr val="EB04A3"/>
            </a:solidFill>
            <a:prstDash val="solid"/>
            <a:headEnd type="none" len="sm" w="sm"/>
            <a:tailEnd type="none" len="sm" w="sm"/>
          </a:ln>
        </p:spPr>
      </p:sp>
      <p:sp>
        <p:nvSpPr>
          <p:cNvPr name="AutoShape 46" id="46"/>
          <p:cNvSpPr/>
          <p:nvPr/>
        </p:nvSpPr>
        <p:spPr>
          <a:xfrm>
            <a:off x="5239830" y="6127505"/>
            <a:ext cx="959597" cy="0"/>
          </a:xfrm>
          <a:prstGeom prst="line">
            <a:avLst/>
          </a:prstGeom>
          <a:ln cap="flat" w="38100">
            <a:solidFill>
              <a:srgbClr val="EB04A3"/>
            </a:solidFill>
            <a:prstDash val="solid"/>
            <a:headEnd type="none" len="sm" w="sm"/>
            <a:tailEnd type="none" len="sm" w="sm"/>
          </a:ln>
        </p:spPr>
      </p:sp>
      <p:sp>
        <p:nvSpPr>
          <p:cNvPr name="AutoShape 47" id="47"/>
          <p:cNvSpPr/>
          <p:nvPr/>
        </p:nvSpPr>
        <p:spPr>
          <a:xfrm>
            <a:off x="2010416" y="3964112"/>
            <a:ext cx="1239931" cy="0"/>
          </a:xfrm>
          <a:prstGeom prst="line">
            <a:avLst/>
          </a:prstGeom>
          <a:ln cap="flat" w="38100">
            <a:solidFill>
              <a:srgbClr val="EB04A3"/>
            </a:solidFill>
            <a:prstDash val="solid"/>
            <a:headEnd type="none" len="sm" w="sm"/>
            <a:tailEnd type="none" len="sm" w="sm"/>
          </a:ln>
        </p:spPr>
      </p:sp>
      <p:sp>
        <p:nvSpPr>
          <p:cNvPr name="AutoShape 48" id="48"/>
          <p:cNvSpPr/>
          <p:nvPr/>
        </p:nvSpPr>
        <p:spPr>
          <a:xfrm>
            <a:off x="8394875" y="6606779"/>
            <a:ext cx="1738230" cy="0"/>
          </a:xfrm>
          <a:prstGeom prst="line">
            <a:avLst/>
          </a:prstGeom>
          <a:ln cap="flat" w="38100">
            <a:solidFill>
              <a:srgbClr val="EB04A3"/>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DC2FE"/>
        </a:solidFill>
      </p:bgPr>
    </p:bg>
    <p:spTree>
      <p:nvGrpSpPr>
        <p:cNvPr id="1" name=""/>
        <p:cNvGrpSpPr/>
        <p:nvPr/>
      </p:nvGrpSpPr>
      <p:grpSpPr>
        <a:xfrm>
          <a:off x="0" y="0"/>
          <a:ext cx="0" cy="0"/>
          <a:chOff x="0" y="0"/>
          <a:chExt cx="0" cy="0"/>
        </a:xfrm>
      </p:grpSpPr>
      <p:sp>
        <p:nvSpPr>
          <p:cNvPr name="Freeform 2" id="2"/>
          <p:cNvSpPr/>
          <p:nvPr/>
        </p:nvSpPr>
        <p:spPr>
          <a:xfrm flipH="false" flipV="false" rot="1445555">
            <a:off x="16890906" y="7791927"/>
            <a:ext cx="1962273" cy="2932746"/>
          </a:xfrm>
          <a:custGeom>
            <a:avLst/>
            <a:gdLst/>
            <a:ahLst/>
            <a:cxnLst/>
            <a:rect r="r" b="b" t="t" l="l"/>
            <a:pathLst>
              <a:path h="2932746" w="1962273">
                <a:moveTo>
                  <a:pt x="0" y="0"/>
                </a:moveTo>
                <a:lnTo>
                  <a:pt x="1962273" y="0"/>
                </a:lnTo>
                <a:lnTo>
                  <a:pt x="1962273" y="2932746"/>
                </a:lnTo>
                <a:lnTo>
                  <a:pt x="0" y="29327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66315">
            <a:off x="494197" y="8029583"/>
            <a:ext cx="1604964" cy="1604964"/>
          </a:xfrm>
          <a:custGeom>
            <a:avLst/>
            <a:gdLst/>
            <a:ahLst/>
            <a:cxnLst/>
            <a:rect r="r" b="b" t="t" l="l"/>
            <a:pathLst>
              <a:path h="1604964" w="1604964">
                <a:moveTo>
                  <a:pt x="0" y="0"/>
                </a:moveTo>
                <a:lnTo>
                  <a:pt x="1604964" y="0"/>
                </a:lnTo>
                <a:lnTo>
                  <a:pt x="1604964" y="1604963"/>
                </a:lnTo>
                <a:lnTo>
                  <a:pt x="0" y="16049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3715150">
            <a:off x="2365997" y="9009182"/>
            <a:ext cx="663464" cy="349522"/>
            <a:chOff x="0" y="0"/>
            <a:chExt cx="1610360" cy="848360"/>
          </a:xfrm>
        </p:grpSpPr>
        <p:sp>
          <p:nvSpPr>
            <p:cNvPr name="Freeform 5" id="5"/>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9FB4FF"/>
            </a:solidFill>
          </p:spPr>
        </p:sp>
      </p:grpSp>
      <p:grpSp>
        <p:nvGrpSpPr>
          <p:cNvPr name="Group 6" id="6"/>
          <p:cNvGrpSpPr>
            <a:grpSpLocks noChangeAspect="true"/>
          </p:cNvGrpSpPr>
          <p:nvPr/>
        </p:nvGrpSpPr>
        <p:grpSpPr>
          <a:xfrm rot="-1357979">
            <a:off x="606543" y="6425052"/>
            <a:ext cx="844314" cy="696910"/>
            <a:chOff x="0" y="0"/>
            <a:chExt cx="2138680" cy="1765300"/>
          </a:xfrm>
        </p:grpSpPr>
        <p:sp>
          <p:nvSpPr>
            <p:cNvPr name="Freeform 7" id="7"/>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FFFFF"/>
            </a:solidFill>
          </p:spPr>
        </p:sp>
      </p:grpSp>
      <p:sp>
        <p:nvSpPr>
          <p:cNvPr name="Freeform 8" id="8"/>
          <p:cNvSpPr/>
          <p:nvPr/>
        </p:nvSpPr>
        <p:spPr>
          <a:xfrm flipH="false" flipV="false" rot="279473">
            <a:off x="16245267" y="330837"/>
            <a:ext cx="1756983" cy="1823285"/>
          </a:xfrm>
          <a:custGeom>
            <a:avLst/>
            <a:gdLst/>
            <a:ahLst/>
            <a:cxnLst/>
            <a:rect r="r" b="b" t="t" l="l"/>
            <a:pathLst>
              <a:path h="1823285" w="1756983">
                <a:moveTo>
                  <a:pt x="0" y="0"/>
                </a:moveTo>
                <a:lnTo>
                  <a:pt x="1756983" y="0"/>
                </a:lnTo>
                <a:lnTo>
                  <a:pt x="1756983" y="1823284"/>
                </a:lnTo>
                <a:lnTo>
                  <a:pt x="0" y="18232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93869" y="-1193575"/>
            <a:ext cx="2140421" cy="3048823"/>
            <a:chOff x="0" y="0"/>
            <a:chExt cx="2853895" cy="4065097"/>
          </a:xfrm>
        </p:grpSpPr>
        <p:sp>
          <p:nvSpPr>
            <p:cNvPr name="Freeform 10" id="10"/>
            <p:cNvSpPr/>
            <p:nvPr/>
          </p:nvSpPr>
          <p:spPr>
            <a:xfrm flipH="false" flipV="false" rot="-213390">
              <a:off x="118765" y="77385"/>
              <a:ext cx="2616365" cy="3910327"/>
            </a:xfrm>
            <a:custGeom>
              <a:avLst/>
              <a:gdLst/>
              <a:ahLst/>
              <a:cxnLst/>
              <a:rect r="r" b="b" t="t" l="l"/>
              <a:pathLst>
                <a:path h="3910327" w="2616365">
                  <a:moveTo>
                    <a:pt x="0" y="0"/>
                  </a:moveTo>
                  <a:lnTo>
                    <a:pt x="2616365" y="0"/>
                  </a:lnTo>
                  <a:lnTo>
                    <a:pt x="2616365" y="3910327"/>
                  </a:lnTo>
                  <a:lnTo>
                    <a:pt x="0" y="39103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2144150">
              <a:off x="186669" y="1867481"/>
              <a:ext cx="2446344" cy="1192037"/>
            </a:xfrm>
            <a:custGeom>
              <a:avLst/>
              <a:gdLst/>
              <a:ahLst/>
              <a:cxnLst/>
              <a:rect r="r" b="b" t="t" l="l"/>
              <a:pathLst>
                <a:path h="1192037" w="2446344">
                  <a:moveTo>
                    <a:pt x="0" y="0"/>
                  </a:moveTo>
                  <a:lnTo>
                    <a:pt x="2446343" y="0"/>
                  </a:lnTo>
                  <a:lnTo>
                    <a:pt x="2446343" y="1192037"/>
                  </a:lnTo>
                  <a:lnTo>
                    <a:pt x="0" y="11920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12" id="12"/>
          <p:cNvGrpSpPr/>
          <p:nvPr/>
        </p:nvGrpSpPr>
        <p:grpSpPr>
          <a:xfrm rot="0">
            <a:off x="-1000499" y="2202463"/>
            <a:ext cx="3010915" cy="3485199"/>
            <a:chOff x="0" y="0"/>
            <a:chExt cx="4014554" cy="4646931"/>
          </a:xfrm>
        </p:grpSpPr>
        <p:sp>
          <p:nvSpPr>
            <p:cNvPr name="Freeform 13" id="13"/>
            <p:cNvSpPr/>
            <p:nvPr/>
          </p:nvSpPr>
          <p:spPr>
            <a:xfrm flipH="false" flipV="false" rot="-1486993">
              <a:off x="699095" y="368302"/>
              <a:ext cx="2616365" cy="3910327"/>
            </a:xfrm>
            <a:custGeom>
              <a:avLst/>
              <a:gdLst/>
              <a:ahLst/>
              <a:cxnLst/>
              <a:rect r="r" b="b" t="t" l="l"/>
              <a:pathLst>
                <a:path h="3910327" w="2616365">
                  <a:moveTo>
                    <a:pt x="0" y="0"/>
                  </a:moveTo>
                  <a:lnTo>
                    <a:pt x="2616364" y="0"/>
                  </a:lnTo>
                  <a:lnTo>
                    <a:pt x="2616364" y="3910327"/>
                  </a:lnTo>
                  <a:lnTo>
                    <a:pt x="0" y="39103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009903" y="1572520"/>
              <a:ext cx="2023194" cy="1578091"/>
            </a:xfrm>
            <a:custGeom>
              <a:avLst/>
              <a:gdLst/>
              <a:ahLst/>
              <a:cxnLst/>
              <a:rect r="r" b="b" t="t" l="l"/>
              <a:pathLst>
                <a:path h="1578091" w="2023194">
                  <a:moveTo>
                    <a:pt x="0" y="0"/>
                  </a:moveTo>
                  <a:lnTo>
                    <a:pt x="2023193" y="0"/>
                  </a:lnTo>
                  <a:lnTo>
                    <a:pt x="2023193" y="1578091"/>
                  </a:lnTo>
                  <a:lnTo>
                    <a:pt x="0" y="157809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5" id="15"/>
          <p:cNvSpPr/>
          <p:nvPr/>
        </p:nvSpPr>
        <p:spPr>
          <a:xfrm flipH="false" flipV="false" rot="647242">
            <a:off x="12566159" y="-532439"/>
            <a:ext cx="3391442" cy="1726552"/>
          </a:xfrm>
          <a:custGeom>
            <a:avLst/>
            <a:gdLst/>
            <a:ahLst/>
            <a:cxnLst/>
            <a:rect r="r" b="b" t="t" l="l"/>
            <a:pathLst>
              <a:path h="1726552" w="3391442">
                <a:moveTo>
                  <a:pt x="0" y="0"/>
                </a:moveTo>
                <a:lnTo>
                  <a:pt x="3391442" y="0"/>
                </a:lnTo>
                <a:lnTo>
                  <a:pt x="3391442" y="1726552"/>
                </a:lnTo>
                <a:lnTo>
                  <a:pt x="0" y="172655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6" id="16"/>
          <p:cNvGrpSpPr/>
          <p:nvPr/>
        </p:nvGrpSpPr>
        <p:grpSpPr>
          <a:xfrm rot="0">
            <a:off x="15477218" y="7722999"/>
            <a:ext cx="2525032" cy="3274446"/>
            <a:chOff x="0" y="0"/>
            <a:chExt cx="3366709" cy="4365928"/>
          </a:xfrm>
        </p:grpSpPr>
        <p:sp>
          <p:nvSpPr>
            <p:cNvPr name="Freeform 17" id="17"/>
            <p:cNvSpPr/>
            <p:nvPr/>
          </p:nvSpPr>
          <p:spPr>
            <a:xfrm flipH="false" flipV="false" rot="714258">
              <a:off x="375172" y="227800"/>
              <a:ext cx="2616365" cy="3910327"/>
            </a:xfrm>
            <a:custGeom>
              <a:avLst/>
              <a:gdLst/>
              <a:ahLst/>
              <a:cxnLst/>
              <a:rect r="r" b="b" t="t" l="l"/>
              <a:pathLst>
                <a:path h="3910327" w="2616365">
                  <a:moveTo>
                    <a:pt x="0" y="0"/>
                  </a:moveTo>
                  <a:lnTo>
                    <a:pt x="2616365" y="0"/>
                  </a:lnTo>
                  <a:lnTo>
                    <a:pt x="2616365" y="3910328"/>
                  </a:lnTo>
                  <a:lnTo>
                    <a:pt x="0" y="3910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651690">
              <a:off x="720964" y="1161669"/>
              <a:ext cx="1924781" cy="1770798"/>
            </a:xfrm>
            <a:custGeom>
              <a:avLst/>
              <a:gdLst/>
              <a:ahLst/>
              <a:cxnLst/>
              <a:rect r="r" b="b" t="t" l="l"/>
              <a:pathLst>
                <a:path h="1770798" w="1924781">
                  <a:moveTo>
                    <a:pt x="0" y="0"/>
                  </a:moveTo>
                  <a:lnTo>
                    <a:pt x="1924781" y="0"/>
                  </a:lnTo>
                  <a:lnTo>
                    <a:pt x="1924781" y="1770798"/>
                  </a:lnTo>
                  <a:lnTo>
                    <a:pt x="0" y="177079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
        <p:nvSpPr>
          <p:cNvPr name="Freeform 19" id="19"/>
          <p:cNvSpPr/>
          <p:nvPr/>
        </p:nvSpPr>
        <p:spPr>
          <a:xfrm flipH="false" flipV="false" rot="0">
            <a:off x="16377784" y="2222450"/>
            <a:ext cx="931850" cy="931850"/>
          </a:xfrm>
          <a:custGeom>
            <a:avLst/>
            <a:gdLst/>
            <a:ahLst/>
            <a:cxnLst/>
            <a:rect r="r" b="b" t="t" l="l"/>
            <a:pathLst>
              <a:path h="931850" w="931850">
                <a:moveTo>
                  <a:pt x="0" y="0"/>
                </a:moveTo>
                <a:lnTo>
                  <a:pt x="931850" y="0"/>
                </a:lnTo>
                <a:lnTo>
                  <a:pt x="931850" y="931850"/>
                </a:lnTo>
                <a:lnTo>
                  <a:pt x="0" y="93185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0">
            <a:off x="7724708" y="9043080"/>
            <a:ext cx="931850" cy="931850"/>
          </a:xfrm>
          <a:custGeom>
            <a:avLst/>
            <a:gdLst/>
            <a:ahLst/>
            <a:cxnLst/>
            <a:rect r="r" b="b" t="t" l="l"/>
            <a:pathLst>
              <a:path h="931850" w="931850">
                <a:moveTo>
                  <a:pt x="0" y="0"/>
                </a:moveTo>
                <a:lnTo>
                  <a:pt x="931850" y="0"/>
                </a:lnTo>
                <a:lnTo>
                  <a:pt x="931850" y="931850"/>
                </a:lnTo>
                <a:lnTo>
                  <a:pt x="0" y="93185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nvGrpSpPr>
          <p:cNvPr name="Group 21" id="21"/>
          <p:cNvGrpSpPr>
            <a:grpSpLocks noChangeAspect="true"/>
          </p:cNvGrpSpPr>
          <p:nvPr/>
        </p:nvGrpSpPr>
        <p:grpSpPr>
          <a:xfrm rot="-6929308">
            <a:off x="11212183" y="853939"/>
            <a:ext cx="663464" cy="349522"/>
            <a:chOff x="0" y="0"/>
            <a:chExt cx="1610360" cy="848360"/>
          </a:xfrm>
        </p:grpSpPr>
        <p:sp>
          <p:nvSpPr>
            <p:cNvPr name="Freeform 22" id="22"/>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FF08E"/>
            </a:solidFill>
          </p:spPr>
        </p:sp>
      </p:grpSp>
      <p:grpSp>
        <p:nvGrpSpPr>
          <p:cNvPr name="Group 23" id="23"/>
          <p:cNvGrpSpPr>
            <a:grpSpLocks noChangeAspect="true"/>
          </p:cNvGrpSpPr>
          <p:nvPr/>
        </p:nvGrpSpPr>
        <p:grpSpPr>
          <a:xfrm rot="992517">
            <a:off x="16723320" y="6598746"/>
            <a:ext cx="663464" cy="349522"/>
            <a:chOff x="0" y="0"/>
            <a:chExt cx="1610360" cy="848360"/>
          </a:xfrm>
        </p:grpSpPr>
        <p:sp>
          <p:nvSpPr>
            <p:cNvPr name="Freeform 24" id="24"/>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FF08E"/>
            </a:solidFill>
          </p:spPr>
        </p:sp>
      </p:grpSp>
      <p:sp>
        <p:nvSpPr>
          <p:cNvPr name="Freeform 25" id="25"/>
          <p:cNvSpPr/>
          <p:nvPr/>
        </p:nvSpPr>
        <p:spPr>
          <a:xfrm flipH="false" flipV="false" rot="-1176889">
            <a:off x="9804433" y="-352543"/>
            <a:ext cx="1269337" cy="1230103"/>
          </a:xfrm>
          <a:custGeom>
            <a:avLst/>
            <a:gdLst/>
            <a:ahLst/>
            <a:cxnLst/>
            <a:rect r="r" b="b" t="t" l="l"/>
            <a:pathLst>
              <a:path h="1230103" w="1269337">
                <a:moveTo>
                  <a:pt x="0" y="0"/>
                </a:moveTo>
                <a:lnTo>
                  <a:pt x="1269336" y="0"/>
                </a:lnTo>
                <a:lnTo>
                  <a:pt x="1269336" y="1230103"/>
                </a:lnTo>
                <a:lnTo>
                  <a:pt x="0" y="123010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6" id="26"/>
          <p:cNvSpPr/>
          <p:nvPr/>
        </p:nvSpPr>
        <p:spPr>
          <a:xfrm flipH="false" flipV="false" rot="-1914211">
            <a:off x="16329319" y="3471330"/>
            <a:ext cx="2201169" cy="1179619"/>
          </a:xfrm>
          <a:custGeom>
            <a:avLst/>
            <a:gdLst/>
            <a:ahLst/>
            <a:cxnLst/>
            <a:rect r="r" b="b" t="t" l="l"/>
            <a:pathLst>
              <a:path h="1179619" w="2201169">
                <a:moveTo>
                  <a:pt x="0" y="0"/>
                </a:moveTo>
                <a:lnTo>
                  <a:pt x="2201169" y="0"/>
                </a:lnTo>
                <a:lnTo>
                  <a:pt x="2201169" y="1179619"/>
                </a:lnTo>
                <a:lnTo>
                  <a:pt x="0" y="117961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7" id="27"/>
          <p:cNvSpPr/>
          <p:nvPr/>
        </p:nvSpPr>
        <p:spPr>
          <a:xfrm flipH="false" flipV="false" rot="8279590">
            <a:off x="13844657" y="9160031"/>
            <a:ext cx="1566939" cy="797714"/>
          </a:xfrm>
          <a:custGeom>
            <a:avLst/>
            <a:gdLst/>
            <a:ahLst/>
            <a:cxnLst/>
            <a:rect r="r" b="b" t="t" l="l"/>
            <a:pathLst>
              <a:path h="797714" w="1566939">
                <a:moveTo>
                  <a:pt x="0" y="0"/>
                </a:moveTo>
                <a:lnTo>
                  <a:pt x="1566939" y="0"/>
                </a:lnTo>
                <a:lnTo>
                  <a:pt x="1566939" y="797714"/>
                </a:lnTo>
                <a:lnTo>
                  <a:pt x="0" y="79771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grpSp>
        <p:nvGrpSpPr>
          <p:cNvPr name="Group 28" id="28"/>
          <p:cNvGrpSpPr/>
          <p:nvPr/>
        </p:nvGrpSpPr>
        <p:grpSpPr>
          <a:xfrm rot="0">
            <a:off x="1411578" y="2243834"/>
            <a:ext cx="281726" cy="281726"/>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0" id="30"/>
          <p:cNvGrpSpPr/>
          <p:nvPr/>
        </p:nvGrpSpPr>
        <p:grpSpPr>
          <a:xfrm rot="0">
            <a:off x="17429904" y="5593822"/>
            <a:ext cx="281726" cy="281726"/>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32" id="32"/>
          <p:cNvSpPr/>
          <p:nvPr/>
        </p:nvSpPr>
        <p:spPr>
          <a:xfrm flipH="false" flipV="false" rot="1884437">
            <a:off x="3205499" y="9158697"/>
            <a:ext cx="1743890" cy="1743890"/>
          </a:xfrm>
          <a:custGeom>
            <a:avLst/>
            <a:gdLst/>
            <a:ahLst/>
            <a:cxnLst/>
            <a:rect r="r" b="b" t="t" l="l"/>
            <a:pathLst>
              <a:path h="1743890" w="1743890">
                <a:moveTo>
                  <a:pt x="0" y="0"/>
                </a:moveTo>
                <a:lnTo>
                  <a:pt x="1743890" y="0"/>
                </a:lnTo>
                <a:lnTo>
                  <a:pt x="1743890" y="1743890"/>
                </a:lnTo>
                <a:lnTo>
                  <a:pt x="0" y="174389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3" id="33"/>
          <p:cNvSpPr/>
          <p:nvPr/>
        </p:nvSpPr>
        <p:spPr>
          <a:xfrm flipH="false" flipV="false" rot="-2700000">
            <a:off x="5993331" y="9269379"/>
            <a:ext cx="1300489" cy="1757417"/>
          </a:xfrm>
          <a:custGeom>
            <a:avLst/>
            <a:gdLst/>
            <a:ahLst/>
            <a:cxnLst/>
            <a:rect r="r" b="b" t="t" l="l"/>
            <a:pathLst>
              <a:path h="1757417" w="1300489">
                <a:moveTo>
                  <a:pt x="0" y="0"/>
                </a:moveTo>
                <a:lnTo>
                  <a:pt x="1300489" y="0"/>
                </a:lnTo>
                <a:lnTo>
                  <a:pt x="1300489" y="1757417"/>
                </a:lnTo>
                <a:lnTo>
                  <a:pt x="0" y="1757417"/>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34" id="34"/>
          <p:cNvSpPr/>
          <p:nvPr/>
        </p:nvSpPr>
        <p:spPr>
          <a:xfrm flipH="false" flipV="false" rot="0">
            <a:off x="11543916" y="8990377"/>
            <a:ext cx="1781268" cy="1758597"/>
          </a:xfrm>
          <a:custGeom>
            <a:avLst/>
            <a:gdLst/>
            <a:ahLst/>
            <a:cxnLst/>
            <a:rect r="r" b="b" t="t" l="l"/>
            <a:pathLst>
              <a:path h="1758597" w="1781268">
                <a:moveTo>
                  <a:pt x="0" y="0"/>
                </a:moveTo>
                <a:lnTo>
                  <a:pt x="1781268" y="0"/>
                </a:lnTo>
                <a:lnTo>
                  <a:pt x="1781268" y="1758598"/>
                </a:lnTo>
                <a:lnTo>
                  <a:pt x="0" y="1758598"/>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35" id="35"/>
          <p:cNvSpPr/>
          <p:nvPr/>
        </p:nvSpPr>
        <p:spPr>
          <a:xfrm flipH="false" flipV="false" rot="-1580827">
            <a:off x="2808381" y="-39175"/>
            <a:ext cx="1554005" cy="862378"/>
          </a:xfrm>
          <a:custGeom>
            <a:avLst/>
            <a:gdLst/>
            <a:ahLst/>
            <a:cxnLst/>
            <a:rect r="r" b="b" t="t" l="l"/>
            <a:pathLst>
              <a:path h="862378" w="1554005">
                <a:moveTo>
                  <a:pt x="0" y="0"/>
                </a:moveTo>
                <a:lnTo>
                  <a:pt x="1554005" y="0"/>
                </a:lnTo>
                <a:lnTo>
                  <a:pt x="1554005" y="862378"/>
                </a:lnTo>
                <a:lnTo>
                  <a:pt x="0" y="86237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36" id="36"/>
          <p:cNvSpPr/>
          <p:nvPr/>
        </p:nvSpPr>
        <p:spPr>
          <a:xfrm flipH="false" flipV="false" rot="1416145">
            <a:off x="9477205" y="8991714"/>
            <a:ext cx="1197500" cy="1914608"/>
          </a:xfrm>
          <a:custGeom>
            <a:avLst/>
            <a:gdLst/>
            <a:ahLst/>
            <a:cxnLst/>
            <a:rect r="r" b="b" t="t" l="l"/>
            <a:pathLst>
              <a:path h="1914608" w="1197500">
                <a:moveTo>
                  <a:pt x="0" y="0"/>
                </a:moveTo>
                <a:lnTo>
                  <a:pt x="1197500" y="0"/>
                </a:lnTo>
                <a:lnTo>
                  <a:pt x="1197500" y="1914608"/>
                </a:lnTo>
                <a:lnTo>
                  <a:pt x="0" y="1914608"/>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37" id="37"/>
          <p:cNvSpPr/>
          <p:nvPr/>
        </p:nvSpPr>
        <p:spPr>
          <a:xfrm flipH="false" flipV="false" rot="0">
            <a:off x="6777281" y="-356740"/>
            <a:ext cx="2203274" cy="1852977"/>
          </a:xfrm>
          <a:custGeom>
            <a:avLst/>
            <a:gdLst/>
            <a:ahLst/>
            <a:cxnLst/>
            <a:rect r="r" b="b" t="t" l="l"/>
            <a:pathLst>
              <a:path h="1852977" w="2203274">
                <a:moveTo>
                  <a:pt x="0" y="0"/>
                </a:moveTo>
                <a:lnTo>
                  <a:pt x="2203275" y="0"/>
                </a:lnTo>
                <a:lnTo>
                  <a:pt x="2203275" y="1852977"/>
                </a:lnTo>
                <a:lnTo>
                  <a:pt x="0" y="185297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38" id="38"/>
          <p:cNvSpPr/>
          <p:nvPr/>
        </p:nvSpPr>
        <p:spPr>
          <a:xfrm flipH="false" flipV="false" rot="0">
            <a:off x="5092481" y="262509"/>
            <a:ext cx="1049796" cy="1038344"/>
          </a:xfrm>
          <a:custGeom>
            <a:avLst/>
            <a:gdLst/>
            <a:ahLst/>
            <a:cxnLst/>
            <a:rect r="r" b="b" t="t" l="l"/>
            <a:pathLst>
              <a:path h="1038344" w="1049796">
                <a:moveTo>
                  <a:pt x="0" y="0"/>
                </a:moveTo>
                <a:lnTo>
                  <a:pt x="1049796" y="0"/>
                </a:lnTo>
                <a:lnTo>
                  <a:pt x="1049796" y="1038344"/>
                </a:lnTo>
                <a:lnTo>
                  <a:pt x="0" y="1038344"/>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grpSp>
        <p:nvGrpSpPr>
          <p:cNvPr name="Group 39" id="39"/>
          <p:cNvGrpSpPr/>
          <p:nvPr/>
        </p:nvGrpSpPr>
        <p:grpSpPr>
          <a:xfrm rot="0">
            <a:off x="851824" y="825535"/>
            <a:ext cx="17020219" cy="8635929"/>
            <a:chOff x="0" y="0"/>
            <a:chExt cx="3677640" cy="1866007"/>
          </a:xfrm>
        </p:grpSpPr>
        <p:sp>
          <p:nvSpPr>
            <p:cNvPr name="Freeform 40" id="40"/>
            <p:cNvSpPr/>
            <p:nvPr/>
          </p:nvSpPr>
          <p:spPr>
            <a:xfrm flipH="false" flipV="false" rot="0">
              <a:off x="-1" y="0"/>
              <a:ext cx="3685299" cy="1866007"/>
            </a:xfrm>
            <a:custGeom>
              <a:avLst/>
              <a:gdLst/>
              <a:ahLst/>
              <a:cxnLst/>
              <a:rect r="r" b="b" t="t" l="l"/>
              <a:pathLst>
                <a:path h="1866007" w="3685299">
                  <a:moveTo>
                    <a:pt x="3178860" y="1849088"/>
                  </a:moveTo>
                  <a:cubicBezTo>
                    <a:pt x="3178860" y="1849088"/>
                    <a:pt x="2941864" y="1839118"/>
                    <a:pt x="2579725" y="1852563"/>
                  </a:cubicBezTo>
                  <a:cubicBezTo>
                    <a:pt x="2217587" y="1866007"/>
                    <a:pt x="490924" y="1866007"/>
                    <a:pt x="490924" y="1866007"/>
                  </a:cubicBezTo>
                  <a:cubicBezTo>
                    <a:pt x="245502" y="1866007"/>
                    <a:pt x="32509" y="1768739"/>
                    <a:pt x="31032" y="1608625"/>
                  </a:cubicBezTo>
                  <a:cubicBezTo>
                    <a:pt x="31032" y="1608625"/>
                    <a:pt x="0" y="676736"/>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3132312" y="0"/>
                    <a:pt x="3132312" y="0"/>
                  </a:cubicBezTo>
                  <a:cubicBezTo>
                    <a:pt x="3444213" y="0"/>
                    <a:pt x="3677641" y="101069"/>
                    <a:pt x="3669784" y="303616"/>
                  </a:cubicBezTo>
                  <a:cubicBezTo>
                    <a:pt x="3669784" y="303616"/>
                    <a:pt x="3667789" y="670606"/>
                    <a:pt x="3676544" y="909037"/>
                  </a:cubicBezTo>
                  <a:cubicBezTo>
                    <a:pt x="3685299" y="1202339"/>
                    <a:pt x="3638751" y="1535410"/>
                    <a:pt x="3638751" y="1535410"/>
                  </a:cubicBezTo>
                  <a:cubicBezTo>
                    <a:pt x="3635786" y="1715435"/>
                    <a:pt x="3424283" y="1849088"/>
                    <a:pt x="3178860" y="1849088"/>
                  </a:cubicBezTo>
                  <a:close/>
                </a:path>
              </a:pathLst>
            </a:custGeom>
            <a:solidFill>
              <a:srgbClr val="FFFFFF"/>
            </a:solidFill>
          </p:spPr>
        </p:sp>
      </p:grpSp>
      <p:sp>
        <p:nvSpPr>
          <p:cNvPr name="Freeform 41" id="41"/>
          <p:cNvSpPr/>
          <p:nvPr/>
        </p:nvSpPr>
        <p:spPr>
          <a:xfrm flipH="false" flipV="false" rot="0">
            <a:off x="1028700" y="1300853"/>
            <a:ext cx="16306687" cy="4510375"/>
          </a:xfrm>
          <a:custGeom>
            <a:avLst/>
            <a:gdLst/>
            <a:ahLst/>
            <a:cxnLst/>
            <a:rect r="r" b="b" t="t" l="l"/>
            <a:pathLst>
              <a:path h="4510375" w="16306687">
                <a:moveTo>
                  <a:pt x="0" y="0"/>
                </a:moveTo>
                <a:lnTo>
                  <a:pt x="16306687" y="0"/>
                </a:lnTo>
                <a:lnTo>
                  <a:pt x="16306687" y="4510375"/>
                </a:lnTo>
                <a:lnTo>
                  <a:pt x="0" y="4510375"/>
                </a:lnTo>
                <a:lnTo>
                  <a:pt x="0" y="0"/>
                </a:lnTo>
                <a:close/>
              </a:path>
            </a:pathLst>
          </a:custGeom>
          <a:blipFill>
            <a:blip r:embed="rId44"/>
            <a:stretch>
              <a:fillRect l="-2800" t="-4720" r="-5460" b="0"/>
            </a:stretch>
          </a:blipFill>
        </p:spPr>
      </p:sp>
      <p:pic>
        <p:nvPicPr>
          <p:cNvPr name="Picture 42" id="42"/>
          <p:cNvPicPr>
            <a:picLocks noChangeAspect="true"/>
          </p:cNvPicPr>
          <p:nvPr/>
        </p:nvPicPr>
        <p:blipFill>
          <a:blip r:embed="rId45"/>
          <a:stretch>
            <a:fillRect/>
          </a:stretch>
        </p:blipFill>
        <p:spPr>
          <a:xfrm rot="0">
            <a:off x="2538899" y="5676522"/>
            <a:ext cx="4199352" cy="4092954"/>
          </a:xfrm>
          <a:prstGeom prst="rect">
            <a:avLst/>
          </a:prstGeom>
        </p:spPr>
      </p:pic>
      <p:sp>
        <p:nvSpPr>
          <p:cNvPr name="Freeform 43" id="43"/>
          <p:cNvSpPr/>
          <p:nvPr/>
        </p:nvSpPr>
        <p:spPr>
          <a:xfrm flipH="false" flipV="false" rot="0">
            <a:off x="11655610" y="4061139"/>
            <a:ext cx="4554603" cy="5197161"/>
          </a:xfrm>
          <a:custGeom>
            <a:avLst/>
            <a:gdLst/>
            <a:ahLst/>
            <a:cxnLst/>
            <a:rect r="r" b="b" t="t" l="l"/>
            <a:pathLst>
              <a:path h="5197161" w="4554603">
                <a:moveTo>
                  <a:pt x="0" y="0"/>
                </a:moveTo>
                <a:lnTo>
                  <a:pt x="4554603" y="0"/>
                </a:lnTo>
                <a:lnTo>
                  <a:pt x="4554603" y="5197161"/>
                </a:lnTo>
                <a:lnTo>
                  <a:pt x="0" y="5197161"/>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TextBox 44" id="44"/>
          <p:cNvSpPr txBox="true"/>
          <p:nvPr/>
        </p:nvSpPr>
        <p:spPr>
          <a:xfrm rot="0">
            <a:off x="7504443" y="3937314"/>
            <a:ext cx="220266" cy="60452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Condensed Italics"/>
              </a:rPr>
              <a:t>C</a:t>
            </a:r>
          </a:p>
        </p:txBody>
      </p:sp>
      <p:sp>
        <p:nvSpPr>
          <p:cNvPr name="TextBox 45" id="45"/>
          <p:cNvSpPr txBox="true"/>
          <p:nvPr/>
        </p:nvSpPr>
        <p:spPr>
          <a:xfrm rot="0">
            <a:off x="6719420" y="4529455"/>
            <a:ext cx="227186" cy="630555"/>
          </a:xfrm>
          <a:prstGeom prst="rect">
            <a:avLst/>
          </a:prstGeom>
        </p:spPr>
        <p:txBody>
          <a:bodyPr anchor="t" rtlCol="false" tIns="0" lIns="0" bIns="0" rIns="0">
            <a:spAutoFit/>
          </a:bodyPr>
          <a:lstStyle/>
          <a:p>
            <a:pPr algn="ctr">
              <a:lnSpc>
                <a:spcPts val="4620"/>
              </a:lnSpc>
            </a:pPr>
            <a:r>
              <a:rPr lang="en-US" sz="3300">
                <a:solidFill>
                  <a:srgbClr val="000000"/>
                </a:solidFill>
                <a:latin typeface="Times New Roman Condensed Italics"/>
              </a:rPr>
              <a:t>B</a:t>
            </a:r>
          </a:p>
        </p:txBody>
      </p:sp>
      <p:sp>
        <p:nvSpPr>
          <p:cNvPr name="TextBox 46" id="46"/>
          <p:cNvSpPr txBox="true"/>
          <p:nvPr/>
        </p:nvSpPr>
        <p:spPr>
          <a:xfrm rot="0">
            <a:off x="7280717" y="5120640"/>
            <a:ext cx="227186" cy="630555"/>
          </a:xfrm>
          <a:prstGeom prst="rect">
            <a:avLst/>
          </a:prstGeom>
        </p:spPr>
        <p:txBody>
          <a:bodyPr anchor="t" rtlCol="false" tIns="0" lIns="0" bIns="0" rIns="0">
            <a:spAutoFit/>
          </a:bodyPr>
          <a:lstStyle/>
          <a:p>
            <a:pPr algn="ctr">
              <a:lnSpc>
                <a:spcPts val="4620"/>
              </a:lnSpc>
            </a:pPr>
            <a:r>
              <a:rPr lang="en-US" sz="3300">
                <a:solidFill>
                  <a:srgbClr val="000000"/>
                </a:solidFill>
                <a:latin typeface="Times New Roman Condensed Italics"/>
              </a:rPr>
              <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7E8CE"/>
        </a:solidFill>
      </p:bgPr>
    </p:bg>
    <p:spTree>
      <p:nvGrpSpPr>
        <p:cNvPr id="1" name=""/>
        <p:cNvGrpSpPr/>
        <p:nvPr/>
      </p:nvGrpSpPr>
      <p:grpSpPr>
        <a:xfrm>
          <a:off x="0" y="0"/>
          <a:ext cx="0" cy="0"/>
          <a:chOff x="0" y="0"/>
          <a:chExt cx="0" cy="0"/>
        </a:xfrm>
      </p:grpSpPr>
      <p:sp>
        <p:nvSpPr>
          <p:cNvPr name="Freeform 2" id="2"/>
          <p:cNvSpPr/>
          <p:nvPr/>
        </p:nvSpPr>
        <p:spPr>
          <a:xfrm flipH="false" flipV="false" rot="0">
            <a:off x="16491805" y="4835349"/>
            <a:ext cx="1534991" cy="1071703"/>
          </a:xfrm>
          <a:custGeom>
            <a:avLst/>
            <a:gdLst/>
            <a:ahLst/>
            <a:cxnLst/>
            <a:rect r="r" b="b" t="t" l="l"/>
            <a:pathLst>
              <a:path h="1071703" w="1534991">
                <a:moveTo>
                  <a:pt x="0" y="0"/>
                </a:moveTo>
                <a:lnTo>
                  <a:pt x="1534990" y="0"/>
                </a:lnTo>
                <a:lnTo>
                  <a:pt x="1534990" y="1071702"/>
                </a:lnTo>
                <a:lnTo>
                  <a:pt x="0" y="1071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17106" y="8770422"/>
            <a:ext cx="2188277" cy="2188277"/>
          </a:xfrm>
          <a:custGeom>
            <a:avLst/>
            <a:gdLst/>
            <a:ahLst/>
            <a:cxnLst/>
            <a:rect r="r" b="b" t="t" l="l"/>
            <a:pathLst>
              <a:path h="2188277" w="2188277">
                <a:moveTo>
                  <a:pt x="0" y="0"/>
                </a:moveTo>
                <a:lnTo>
                  <a:pt x="2188277" y="0"/>
                </a:lnTo>
                <a:lnTo>
                  <a:pt x="2188277" y="2188278"/>
                </a:lnTo>
                <a:lnTo>
                  <a:pt x="0" y="21882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508810" y="641163"/>
            <a:ext cx="669699" cy="669699"/>
          </a:xfrm>
          <a:custGeom>
            <a:avLst/>
            <a:gdLst/>
            <a:ahLst/>
            <a:cxnLst/>
            <a:rect r="r" b="b" t="t" l="l"/>
            <a:pathLst>
              <a:path h="669699" w="669699">
                <a:moveTo>
                  <a:pt x="0" y="0"/>
                </a:moveTo>
                <a:lnTo>
                  <a:pt x="669699" y="0"/>
                </a:lnTo>
                <a:lnTo>
                  <a:pt x="669699" y="669698"/>
                </a:lnTo>
                <a:lnTo>
                  <a:pt x="0" y="6696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089604">
            <a:off x="2643791" y="2113313"/>
            <a:ext cx="1224746" cy="1224746"/>
          </a:xfrm>
          <a:custGeom>
            <a:avLst/>
            <a:gdLst/>
            <a:ahLst/>
            <a:cxnLst/>
            <a:rect r="r" b="b" t="t" l="l"/>
            <a:pathLst>
              <a:path h="1224746" w="1224746">
                <a:moveTo>
                  <a:pt x="0" y="0"/>
                </a:moveTo>
                <a:lnTo>
                  <a:pt x="1224746" y="0"/>
                </a:lnTo>
                <a:lnTo>
                  <a:pt x="1224746" y="1224746"/>
                </a:lnTo>
                <a:lnTo>
                  <a:pt x="0" y="1224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007001">
            <a:off x="9237065" y="5145559"/>
            <a:ext cx="1659682" cy="889433"/>
          </a:xfrm>
          <a:custGeom>
            <a:avLst/>
            <a:gdLst/>
            <a:ahLst/>
            <a:cxnLst/>
            <a:rect r="r" b="b" t="t" l="l"/>
            <a:pathLst>
              <a:path h="889433" w="1659682">
                <a:moveTo>
                  <a:pt x="0" y="0"/>
                </a:moveTo>
                <a:lnTo>
                  <a:pt x="1659683" y="0"/>
                </a:lnTo>
                <a:lnTo>
                  <a:pt x="1659683" y="889433"/>
                </a:lnTo>
                <a:lnTo>
                  <a:pt x="0" y="8894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1549586">
            <a:off x="-165601" y="2972784"/>
            <a:ext cx="1773614" cy="902931"/>
          </a:xfrm>
          <a:custGeom>
            <a:avLst/>
            <a:gdLst/>
            <a:ahLst/>
            <a:cxnLst/>
            <a:rect r="r" b="b" t="t" l="l"/>
            <a:pathLst>
              <a:path h="902931" w="1773614">
                <a:moveTo>
                  <a:pt x="0" y="0"/>
                </a:moveTo>
                <a:lnTo>
                  <a:pt x="1773614" y="0"/>
                </a:lnTo>
                <a:lnTo>
                  <a:pt x="1773614" y="902931"/>
                </a:lnTo>
                <a:lnTo>
                  <a:pt x="0" y="9029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21206" y="5143500"/>
            <a:ext cx="1269337" cy="1230103"/>
          </a:xfrm>
          <a:custGeom>
            <a:avLst/>
            <a:gdLst/>
            <a:ahLst/>
            <a:cxnLst/>
            <a:rect r="r" b="b" t="t" l="l"/>
            <a:pathLst>
              <a:path h="1230103" w="1269337">
                <a:moveTo>
                  <a:pt x="0" y="0"/>
                </a:moveTo>
                <a:lnTo>
                  <a:pt x="1269336" y="0"/>
                </a:lnTo>
                <a:lnTo>
                  <a:pt x="1269336" y="1230103"/>
                </a:lnTo>
                <a:lnTo>
                  <a:pt x="0" y="123010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493216">
            <a:off x="7521274" y="7891173"/>
            <a:ext cx="2212741" cy="2196648"/>
          </a:xfrm>
          <a:custGeom>
            <a:avLst/>
            <a:gdLst/>
            <a:ahLst/>
            <a:cxnLst/>
            <a:rect r="r" b="b" t="t" l="l"/>
            <a:pathLst>
              <a:path h="2196648" w="2212741">
                <a:moveTo>
                  <a:pt x="0" y="0"/>
                </a:moveTo>
                <a:lnTo>
                  <a:pt x="2212741" y="0"/>
                </a:lnTo>
                <a:lnTo>
                  <a:pt x="2212741" y="2196648"/>
                </a:lnTo>
                <a:lnTo>
                  <a:pt x="0" y="21966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0" id="10"/>
          <p:cNvGrpSpPr/>
          <p:nvPr/>
        </p:nvGrpSpPr>
        <p:grpSpPr>
          <a:xfrm rot="0">
            <a:off x="8342279" y="860238"/>
            <a:ext cx="2879283" cy="3439761"/>
            <a:chOff x="0" y="0"/>
            <a:chExt cx="3839043" cy="4586349"/>
          </a:xfrm>
        </p:grpSpPr>
        <p:sp>
          <p:nvSpPr>
            <p:cNvPr name="Freeform 11" id="11"/>
            <p:cNvSpPr/>
            <p:nvPr/>
          </p:nvSpPr>
          <p:spPr>
            <a:xfrm flipH="false" flipV="false" rot="1253824">
              <a:off x="611339" y="338011"/>
              <a:ext cx="2616365" cy="3910327"/>
            </a:xfrm>
            <a:custGeom>
              <a:avLst/>
              <a:gdLst/>
              <a:ahLst/>
              <a:cxnLst/>
              <a:rect r="r" b="b" t="t" l="l"/>
              <a:pathLst>
                <a:path h="3910327" w="2616365">
                  <a:moveTo>
                    <a:pt x="0" y="0"/>
                  </a:moveTo>
                  <a:lnTo>
                    <a:pt x="2616365" y="0"/>
                  </a:lnTo>
                  <a:lnTo>
                    <a:pt x="2616365" y="3910327"/>
                  </a:lnTo>
                  <a:lnTo>
                    <a:pt x="0" y="39103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1970165">
              <a:off x="564619" y="1594738"/>
              <a:ext cx="2709006" cy="1384056"/>
            </a:xfrm>
            <a:custGeom>
              <a:avLst/>
              <a:gdLst/>
              <a:ahLst/>
              <a:cxnLst/>
              <a:rect r="r" b="b" t="t" l="l"/>
              <a:pathLst>
                <a:path h="1384056" w="2709006">
                  <a:moveTo>
                    <a:pt x="0" y="0"/>
                  </a:moveTo>
                  <a:lnTo>
                    <a:pt x="2709006" y="0"/>
                  </a:lnTo>
                  <a:lnTo>
                    <a:pt x="2709006" y="1384056"/>
                  </a:lnTo>
                  <a:lnTo>
                    <a:pt x="0" y="138405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sp>
        <p:nvSpPr>
          <p:cNvPr name="Freeform 13" id="13"/>
          <p:cNvSpPr/>
          <p:nvPr/>
        </p:nvSpPr>
        <p:spPr>
          <a:xfrm flipH="false" flipV="false" rot="-1523058">
            <a:off x="13461422" y="2014259"/>
            <a:ext cx="1271061" cy="1403782"/>
          </a:xfrm>
          <a:custGeom>
            <a:avLst/>
            <a:gdLst/>
            <a:ahLst/>
            <a:cxnLst/>
            <a:rect r="r" b="b" t="t" l="l"/>
            <a:pathLst>
              <a:path h="1403782" w="1271061">
                <a:moveTo>
                  <a:pt x="0" y="0"/>
                </a:moveTo>
                <a:lnTo>
                  <a:pt x="1271060" y="0"/>
                </a:lnTo>
                <a:lnTo>
                  <a:pt x="1271060" y="1403782"/>
                </a:lnTo>
                <a:lnTo>
                  <a:pt x="0" y="140378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1620517">
            <a:off x="734979" y="7590816"/>
            <a:ext cx="1962273" cy="2932746"/>
          </a:xfrm>
          <a:custGeom>
            <a:avLst/>
            <a:gdLst/>
            <a:ahLst/>
            <a:cxnLst/>
            <a:rect r="r" b="b" t="t" l="l"/>
            <a:pathLst>
              <a:path h="2932746" w="1962273">
                <a:moveTo>
                  <a:pt x="0" y="0"/>
                </a:moveTo>
                <a:lnTo>
                  <a:pt x="1962274" y="0"/>
                </a:lnTo>
                <a:lnTo>
                  <a:pt x="1962274" y="2932746"/>
                </a:lnTo>
                <a:lnTo>
                  <a:pt x="0" y="293274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nvGrpSpPr>
          <p:cNvPr name="Group 15" id="15"/>
          <p:cNvGrpSpPr/>
          <p:nvPr/>
        </p:nvGrpSpPr>
        <p:grpSpPr>
          <a:xfrm rot="2018944">
            <a:off x="969187" y="8310261"/>
            <a:ext cx="1493857" cy="1493857"/>
            <a:chOff x="0" y="0"/>
            <a:chExt cx="1991809" cy="1991809"/>
          </a:xfrm>
        </p:grpSpPr>
        <p:grpSp>
          <p:nvGrpSpPr>
            <p:cNvPr name="Group 16" id="16"/>
            <p:cNvGrpSpPr/>
            <p:nvPr/>
          </p:nvGrpSpPr>
          <p:grpSpPr>
            <a:xfrm rot="0">
              <a:off x="55324" y="74401"/>
              <a:ext cx="1881162" cy="188116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A9E0"/>
              </a:solidFill>
            </p:spPr>
          </p:sp>
        </p:grpSp>
        <p:sp>
          <p:nvSpPr>
            <p:cNvPr name="Freeform 18" id="18"/>
            <p:cNvSpPr/>
            <p:nvPr/>
          </p:nvSpPr>
          <p:spPr>
            <a:xfrm flipH="false" flipV="false" rot="-1431562">
              <a:off x="240879" y="240879"/>
              <a:ext cx="1510051" cy="1510051"/>
            </a:xfrm>
            <a:custGeom>
              <a:avLst/>
              <a:gdLst/>
              <a:ahLst/>
              <a:cxnLst/>
              <a:rect r="r" b="b" t="t" l="l"/>
              <a:pathLst>
                <a:path h="1510051" w="1510051">
                  <a:moveTo>
                    <a:pt x="0" y="0"/>
                  </a:moveTo>
                  <a:lnTo>
                    <a:pt x="1510051" y="0"/>
                  </a:lnTo>
                  <a:lnTo>
                    <a:pt x="1510051" y="1510051"/>
                  </a:lnTo>
                  <a:lnTo>
                    <a:pt x="0" y="151005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grpSp>
      <p:sp>
        <p:nvSpPr>
          <p:cNvPr name="Freeform 19" id="19"/>
          <p:cNvSpPr/>
          <p:nvPr/>
        </p:nvSpPr>
        <p:spPr>
          <a:xfrm flipH="false" flipV="false" rot="0">
            <a:off x="5933521" y="7691070"/>
            <a:ext cx="1157565" cy="1157565"/>
          </a:xfrm>
          <a:custGeom>
            <a:avLst/>
            <a:gdLst/>
            <a:ahLst/>
            <a:cxnLst/>
            <a:rect r="r" b="b" t="t" l="l"/>
            <a:pathLst>
              <a:path h="1157565" w="1157565">
                <a:moveTo>
                  <a:pt x="0" y="0"/>
                </a:moveTo>
                <a:lnTo>
                  <a:pt x="1157565" y="0"/>
                </a:lnTo>
                <a:lnTo>
                  <a:pt x="1157565" y="1157564"/>
                </a:lnTo>
                <a:lnTo>
                  <a:pt x="0" y="115756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0" id="20"/>
          <p:cNvSpPr/>
          <p:nvPr/>
        </p:nvSpPr>
        <p:spPr>
          <a:xfrm flipH="false" flipV="false" rot="0">
            <a:off x="14385817" y="4137619"/>
            <a:ext cx="1236662" cy="993827"/>
          </a:xfrm>
          <a:custGeom>
            <a:avLst/>
            <a:gdLst/>
            <a:ahLst/>
            <a:cxnLst/>
            <a:rect r="r" b="b" t="t" l="l"/>
            <a:pathLst>
              <a:path h="993827" w="1236662">
                <a:moveTo>
                  <a:pt x="0" y="0"/>
                </a:moveTo>
                <a:lnTo>
                  <a:pt x="1236662" y="0"/>
                </a:lnTo>
                <a:lnTo>
                  <a:pt x="1236662" y="993827"/>
                </a:lnTo>
                <a:lnTo>
                  <a:pt x="0" y="99382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1" id="21"/>
          <p:cNvSpPr/>
          <p:nvPr/>
        </p:nvSpPr>
        <p:spPr>
          <a:xfrm flipH="false" flipV="false" rot="1718569">
            <a:off x="6714452" y="4672140"/>
            <a:ext cx="1132571" cy="1132571"/>
          </a:xfrm>
          <a:custGeom>
            <a:avLst/>
            <a:gdLst/>
            <a:ahLst/>
            <a:cxnLst/>
            <a:rect r="r" b="b" t="t" l="l"/>
            <a:pathLst>
              <a:path h="1132571" w="1132571">
                <a:moveTo>
                  <a:pt x="0" y="0"/>
                </a:moveTo>
                <a:lnTo>
                  <a:pt x="1132572" y="0"/>
                </a:lnTo>
                <a:lnTo>
                  <a:pt x="1132572" y="1132572"/>
                </a:lnTo>
                <a:lnTo>
                  <a:pt x="0" y="113257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grpSp>
        <p:nvGrpSpPr>
          <p:cNvPr name="Group 22" id="22"/>
          <p:cNvGrpSpPr>
            <a:grpSpLocks noChangeAspect="true"/>
          </p:cNvGrpSpPr>
          <p:nvPr/>
        </p:nvGrpSpPr>
        <p:grpSpPr>
          <a:xfrm rot="-2029201">
            <a:off x="11484413" y="2770000"/>
            <a:ext cx="663464" cy="349522"/>
            <a:chOff x="0" y="0"/>
            <a:chExt cx="1610360" cy="848360"/>
          </a:xfrm>
        </p:grpSpPr>
        <p:sp>
          <p:nvSpPr>
            <p:cNvPr name="Freeform 23" id="23"/>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EA9E0"/>
            </a:solidFill>
          </p:spPr>
        </p:sp>
      </p:grpSp>
      <p:grpSp>
        <p:nvGrpSpPr>
          <p:cNvPr name="Group 24" id="24"/>
          <p:cNvGrpSpPr>
            <a:grpSpLocks noChangeAspect="true"/>
          </p:cNvGrpSpPr>
          <p:nvPr/>
        </p:nvGrpSpPr>
        <p:grpSpPr>
          <a:xfrm rot="1787064">
            <a:off x="12983151" y="7199849"/>
            <a:ext cx="663464" cy="349522"/>
            <a:chOff x="0" y="0"/>
            <a:chExt cx="1610360" cy="848360"/>
          </a:xfrm>
        </p:grpSpPr>
        <p:sp>
          <p:nvSpPr>
            <p:cNvPr name="Freeform 25" id="25"/>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A7E8CE"/>
            </a:solidFill>
          </p:spPr>
        </p:sp>
      </p:grpSp>
      <p:grpSp>
        <p:nvGrpSpPr>
          <p:cNvPr name="Group 26" id="26"/>
          <p:cNvGrpSpPr>
            <a:grpSpLocks noChangeAspect="true"/>
          </p:cNvGrpSpPr>
          <p:nvPr/>
        </p:nvGrpSpPr>
        <p:grpSpPr>
          <a:xfrm rot="9063598">
            <a:off x="3634631" y="656305"/>
            <a:ext cx="663464" cy="349522"/>
            <a:chOff x="0" y="0"/>
            <a:chExt cx="1610360" cy="848360"/>
          </a:xfrm>
        </p:grpSpPr>
        <p:sp>
          <p:nvSpPr>
            <p:cNvPr name="Freeform 27" id="27"/>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FFFFF"/>
            </a:solidFill>
          </p:spPr>
        </p:sp>
      </p:grpSp>
      <p:grpSp>
        <p:nvGrpSpPr>
          <p:cNvPr name="Group 28" id="28"/>
          <p:cNvGrpSpPr>
            <a:grpSpLocks noChangeAspect="true"/>
          </p:cNvGrpSpPr>
          <p:nvPr/>
        </p:nvGrpSpPr>
        <p:grpSpPr>
          <a:xfrm rot="1300249">
            <a:off x="3707629" y="8604909"/>
            <a:ext cx="590553" cy="487452"/>
            <a:chOff x="0" y="0"/>
            <a:chExt cx="2138680" cy="1765300"/>
          </a:xfrm>
        </p:grpSpPr>
        <p:sp>
          <p:nvSpPr>
            <p:cNvPr name="Freeform 29" id="29"/>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FF08E"/>
            </a:solidFill>
          </p:spPr>
        </p:sp>
      </p:grpSp>
      <p:grpSp>
        <p:nvGrpSpPr>
          <p:cNvPr name="Group 30" id="30"/>
          <p:cNvGrpSpPr>
            <a:grpSpLocks noChangeAspect="true"/>
          </p:cNvGrpSpPr>
          <p:nvPr/>
        </p:nvGrpSpPr>
        <p:grpSpPr>
          <a:xfrm rot="-1502603">
            <a:off x="11893739" y="533469"/>
            <a:ext cx="590553" cy="487452"/>
            <a:chOff x="0" y="0"/>
            <a:chExt cx="2138680" cy="1765300"/>
          </a:xfrm>
        </p:grpSpPr>
        <p:sp>
          <p:nvSpPr>
            <p:cNvPr name="Freeform 31" id="31"/>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FFFFF"/>
            </a:solidFill>
          </p:spPr>
        </p:sp>
      </p:grpSp>
      <p:grpSp>
        <p:nvGrpSpPr>
          <p:cNvPr name="Group 32" id="32"/>
          <p:cNvGrpSpPr/>
          <p:nvPr/>
        </p:nvGrpSpPr>
        <p:grpSpPr>
          <a:xfrm rot="0">
            <a:off x="12940162" y="8848634"/>
            <a:ext cx="281726" cy="281726"/>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4" id="34"/>
          <p:cNvGrpSpPr/>
          <p:nvPr/>
        </p:nvGrpSpPr>
        <p:grpSpPr>
          <a:xfrm rot="0">
            <a:off x="2403753" y="6476857"/>
            <a:ext cx="281726" cy="281726"/>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6" id="36"/>
          <p:cNvGrpSpPr/>
          <p:nvPr/>
        </p:nvGrpSpPr>
        <p:grpSpPr>
          <a:xfrm rot="0">
            <a:off x="14183287" y="6255668"/>
            <a:ext cx="2877380" cy="3439026"/>
            <a:chOff x="0" y="0"/>
            <a:chExt cx="3836507" cy="4585369"/>
          </a:xfrm>
        </p:grpSpPr>
        <p:sp>
          <p:nvSpPr>
            <p:cNvPr name="Freeform 37" id="37"/>
            <p:cNvSpPr/>
            <p:nvPr/>
          </p:nvSpPr>
          <p:spPr>
            <a:xfrm flipH="false" flipV="false" rot="1250621">
              <a:off x="610071" y="337521"/>
              <a:ext cx="2616365" cy="3910327"/>
            </a:xfrm>
            <a:custGeom>
              <a:avLst/>
              <a:gdLst/>
              <a:ahLst/>
              <a:cxnLst/>
              <a:rect r="r" b="b" t="t" l="l"/>
              <a:pathLst>
                <a:path h="3910327" w="2616365">
                  <a:moveTo>
                    <a:pt x="0" y="0"/>
                  </a:moveTo>
                  <a:lnTo>
                    <a:pt x="2616365" y="0"/>
                  </a:lnTo>
                  <a:lnTo>
                    <a:pt x="2616365" y="3910327"/>
                  </a:lnTo>
                  <a:lnTo>
                    <a:pt x="0" y="391032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38" id="38"/>
            <p:cNvSpPr/>
            <p:nvPr/>
          </p:nvSpPr>
          <p:spPr>
            <a:xfrm flipH="false" flipV="false" rot="3352864">
              <a:off x="1306075" y="2154964"/>
              <a:ext cx="1118791" cy="1788764"/>
            </a:xfrm>
            <a:custGeom>
              <a:avLst/>
              <a:gdLst/>
              <a:ahLst/>
              <a:cxnLst/>
              <a:rect r="r" b="b" t="t" l="l"/>
              <a:pathLst>
                <a:path h="1788764" w="1118791">
                  <a:moveTo>
                    <a:pt x="0" y="0"/>
                  </a:moveTo>
                  <a:lnTo>
                    <a:pt x="1118790" y="0"/>
                  </a:lnTo>
                  <a:lnTo>
                    <a:pt x="1118790" y="1788764"/>
                  </a:lnTo>
                  <a:lnTo>
                    <a:pt x="0" y="1788764"/>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39" id="39"/>
            <p:cNvSpPr/>
            <p:nvPr/>
          </p:nvSpPr>
          <p:spPr>
            <a:xfrm flipH="false" flipV="false" rot="2011396">
              <a:off x="1373466" y="884883"/>
              <a:ext cx="1118791" cy="1788764"/>
            </a:xfrm>
            <a:custGeom>
              <a:avLst/>
              <a:gdLst/>
              <a:ahLst/>
              <a:cxnLst/>
              <a:rect r="r" b="b" t="t" l="l"/>
              <a:pathLst>
                <a:path h="1788764" w="1118791">
                  <a:moveTo>
                    <a:pt x="0" y="0"/>
                  </a:moveTo>
                  <a:lnTo>
                    <a:pt x="1118791" y="0"/>
                  </a:lnTo>
                  <a:lnTo>
                    <a:pt x="1118791" y="1788764"/>
                  </a:lnTo>
                  <a:lnTo>
                    <a:pt x="0" y="17887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grpSp>
      <p:grpSp>
        <p:nvGrpSpPr>
          <p:cNvPr name="Group 40" id="40"/>
          <p:cNvGrpSpPr/>
          <p:nvPr/>
        </p:nvGrpSpPr>
        <p:grpSpPr>
          <a:xfrm rot="0">
            <a:off x="167651" y="-859495"/>
            <a:ext cx="2796450" cy="3405982"/>
            <a:chOff x="0" y="0"/>
            <a:chExt cx="3728600" cy="4541309"/>
          </a:xfrm>
        </p:grpSpPr>
        <p:sp>
          <p:nvSpPr>
            <p:cNvPr name="Freeform 41" id="41"/>
            <p:cNvSpPr/>
            <p:nvPr/>
          </p:nvSpPr>
          <p:spPr>
            <a:xfrm flipH="false" flipV="false" rot="1117983">
              <a:off x="556117" y="315491"/>
              <a:ext cx="2616365" cy="3910327"/>
            </a:xfrm>
            <a:custGeom>
              <a:avLst/>
              <a:gdLst/>
              <a:ahLst/>
              <a:cxnLst/>
              <a:rect r="r" b="b" t="t" l="l"/>
              <a:pathLst>
                <a:path h="3910327" w="2616365">
                  <a:moveTo>
                    <a:pt x="0" y="0"/>
                  </a:moveTo>
                  <a:lnTo>
                    <a:pt x="2616365" y="0"/>
                  </a:lnTo>
                  <a:lnTo>
                    <a:pt x="2616365" y="3910327"/>
                  </a:lnTo>
                  <a:lnTo>
                    <a:pt x="0" y="391032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42" id="42"/>
            <p:cNvSpPr/>
            <p:nvPr/>
          </p:nvSpPr>
          <p:spPr>
            <a:xfrm flipH="false" flipV="false" rot="1952103">
              <a:off x="710358" y="987109"/>
              <a:ext cx="2342644" cy="2431046"/>
            </a:xfrm>
            <a:custGeom>
              <a:avLst/>
              <a:gdLst/>
              <a:ahLst/>
              <a:cxnLst/>
              <a:rect r="r" b="b" t="t" l="l"/>
              <a:pathLst>
                <a:path h="2431046" w="2342644">
                  <a:moveTo>
                    <a:pt x="0" y="0"/>
                  </a:moveTo>
                  <a:lnTo>
                    <a:pt x="2342645" y="0"/>
                  </a:lnTo>
                  <a:lnTo>
                    <a:pt x="2342645" y="2431046"/>
                  </a:lnTo>
                  <a:lnTo>
                    <a:pt x="0" y="2431046"/>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grpSp>
      <p:sp>
        <p:nvSpPr>
          <p:cNvPr name="Freeform 43" id="43"/>
          <p:cNvSpPr/>
          <p:nvPr/>
        </p:nvSpPr>
        <p:spPr>
          <a:xfrm flipH="false" flipV="false" rot="-440572">
            <a:off x="11903324" y="3876823"/>
            <a:ext cx="1634605" cy="2410275"/>
          </a:xfrm>
          <a:custGeom>
            <a:avLst/>
            <a:gdLst/>
            <a:ahLst/>
            <a:cxnLst/>
            <a:rect r="r" b="b" t="t" l="l"/>
            <a:pathLst>
              <a:path h="2410275" w="1634605">
                <a:moveTo>
                  <a:pt x="0" y="0"/>
                </a:moveTo>
                <a:lnTo>
                  <a:pt x="1634604" y="0"/>
                </a:lnTo>
                <a:lnTo>
                  <a:pt x="1634604" y="2410276"/>
                </a:lnTo>
                <a:lnTo>
                  <a:pt x="0" y="241027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44" id="44"/>
          <p:cNvSpPr/>
          <p:nvPr/>
        </p:nvSpPr>
        <p:spPr>
          <a:xfrm flipH="false" flipV="false" rot="1492219">
            <a:off x="10567223" y="7367705"/>
            <a:ext cx="1393395" cy="1393395"/>
          </a:xfrm>
          <a:custGeom>
            <a:avLst/>
            <a:gdLst/>
            <a:ahLst/>
            <a:cxnLst/>
            <a:rect r="r" b="b" t="t" l="l"/>
            <a:pathLst>
              <a:path h="1393395" w="1393395">
                <a:moveTo>
                  <a:pt x="0" y="0"/>
                </a:moveTo>
                <a:lnTo>
                  <a:pt x="1393395" y="0"/>
                </a:lnTo>
                <a:lnTo>
                  <a:pt x="1393395" y="1393396"/>
                </a:lnTo>
                <a:lnTo>
                  <a:pt x="0" y="1393396"/>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45" id="45"/>
          <p:cNvSpPr/>
          <p:nvPr/>
        </p:nvSpPr>
        <p:spPr>
          <a:xfrm flipH="false" flipV="false" rot="-1133967">
            <a:off x="16117423" y="406902"/>
            <a:ext cx="1962273" cy="2932746"/>
          </a:xfrm>
          <a:custGeom>
            <a:avLst/>
            <a:gdLst/>
            <a:ahLst/>
            <a:cxnLst/>
            <a:rect r="r" b="b" t="t" l="l"/>
            <a:pathLst>
              <a:path h="2932746" w="1962273">
                <a:moveTo>
                  <a:pt x="0" y="0"/>
                </a:moveTo>
                <a:lnTo>
                  <a:pt x="1962273" y="0"/>
                </a:lnTo>
                <a:lnTo>
                  <a:pt x="1962273" y="2932746"/>
                </a:lnTo>
                <a:lnTo>
                  <a:pt x="0" y="2932746"/>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grpSp>
        <p:nvGrpSpPr>
          <p:cNvPr name="Group 46" id="46"/>
          <p:cNvGrpSpPr/>
          <p:nvPr/>
        </p:nvGrpSpPr>
        <p:grpSpPr>
          <a:xfrm rot="0">
            <a:off x="3419280" y="4216956"/>
            <a:ext cx="2380165" cy="3194010"/>
            <a:chOff x="0" y="0"/>
            <a:chExt cx="3173553" cy="4258679"/>
          </a:xfrm>
        </p:grpSpPr>
        <p:sp>
          <p:nvSpPr>
            <p:cNvPr name="Freeform 47" id="47"/>
            <p:cNvSpPr/>
            <p:nvPr/>
          </p:nvSpPr>
          <p:spPr>
            <a:xfrm flipH="false" flipV="false" rot="-517853">
              <a:off x="278594" y="174176"/>
              <a:ext cx="2616365" cy="3910327"/>
            </a:xfrm>
            <a:custGeom>
              <a:avLst/>
              <a:gdLst/>
              <a:ahLst/>
              <a:cxnLst/>
              <a:rect r="r" b="b" t="t" l="l"/>
              <a:pathLst>
                <a:path h="3910327" w="2616365">
                  <a:moveTo>
                    <a:pt x="0" y="0"/>
                  </a:moveTo>
                  <a:lnTo>
                    <a:pt x="2616365" y="0"/>
                  </a:lnTo>
                  <a:lnTo>
                    <a:pt x="2616365" y="3910327"/>
                  </a:lnTo>
                  <a:lnTo>
                    <a:pt x="0" y="391032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48" id="48"/>
            <p:cNvSpPr/>
            <p:nvPr/>
          </p:nvSpPr>
          <p:spPr>
            <a:xfrm flipH="false" flipV="false" rot="-524952">
              <a:off x="712739" y="983473"/>
              <a:ext cx="1788585" cy="2210611"/>
            </a:xfrm>
            <a:custGeom>
              <a:avLst/>
              <a:gdLst/>
              <a:ahLst/>
              <a:cxnLst/>
              <a:rect r="r" b="b" t="t" l="l"/>
              <a:pathLst>
                <a:path h="2210611" w="1788585">
                  <a:moveTo>
                    <a:pt x="0" y="0"/>
                  </a:moveTo>
                  <a:lnTo>
                    <a:pt x="1788585" y="0"/>
                  </a:lnTo>
                  <a:lnTo>
                    <a:pt x="1788585" y="2210611"/>
                  </a:lnTo>
                  <a:lnTo>
                    <a:pt x="0" y="2210611"/>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grpSp>
      <p:sp>
        <p:nvSpPr>
          <p:cNvPr name="Freeform 49" id="49"/>
          <p:cNvSpPr/>
          <p:nvPr/>
        </p:nvSpPr>
        <p:spPr>
          <a:xfrm flipH="false" flipV="false" rot="-1152966">
            <a:off x="5372377" y="1036606"/>
            <a:ext cx="1517382" cy="2632682"/>
          </a:xfrm>
          <a:custGeom>
            <a:avLst/>
            <a:gdLst/>
            <a:ahLst/>
            <a:cxnLst/>
            <a:rect r="r" b="b" t="t" l="l"/>
            <a:pathLst>
              <a:path h="2632682" w="1517382">
                <a:moveTo>
                  <a:pt x="0" y="0"/>
                </a:moveTo>
                <a:lnTo>
                  <a:pt x="1517382" y="0"/>
                </a:lnTo>
                <a:lnTo>
                  <a:pt x="1517382" y="2632682"/>
                </a:lnTo>
                <a:lnTo>
                  <a:pt x="0" y="263268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50" id="50"/>
          <p:cNvSpPr/>
          <p:nvPr/>
        </p:nvSpPr>
        <p:spPr>
          <a:xfrm flipH="false" flipV="false" rot="1710381">
            <a:off x="6547721" y="-247042"/>
            <a:ext cx="1964608" cy="982304"/>
          </a:xfrm>
          <a:custGeom>
            <a:avLst/>
            <a:gdLst/>
            <a:ahLst/>
            <a:cxnLst/>
            <a:rect r="r" b="b" t="t" l="l"/>
            <a:pathLst>
              <a:path h="982304" w="1964608">
                <a:moveTo>
                  <a:pt x="0" y="0"/>
                </a:moveTo>
                <a:lnTo>
                  <a:pt x="1964609" y="0"/>
                </a:lnTo>
                <a:lnTo>
                  <a:pt x="1964609" y="982304"/>
                </a:lnTo>
                <a:lnTo>
                  <a:pt x="0" y="982304"/>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51" id="51"/>
          <p:cNvSpPr/>
          <p:nvPr/>
        </p:nvSpPr>
        <p:spPr>
          <a:xfrm flipH="false" flipV="false" rot="-1115998">
            <a:off x="16489707" y="1121266"/>
            <a:ext cx="1141921" cy="1411363"/>
          </a:xfrm>
          <a:custGeom>
            <a:avLst/>
            <a:gdLst/>
            <a:ahLst/>
            <a:cxnLst/>
            <a:rect r="r" b="b" t="t" l="l"/>
            <a:pathLst>
              <a:path h="1411363" w="1141921">
                <a:moveTo>
                  <a:pt x="0" y="0"/>
                </a:moveTo>
                <a:lnTo>
                  <a:pt x="1141921" y="0"/>
                </a:lnTo>
                <a:lnTo>
                  <a:pt x="1141921" y="1411364"/>
                </a:lnTo>
                <a:lnTo>
                  <a:pt x="0" y="1411364"/>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grpSp>
        <p:nvGrpSpPr>
          <p:cNvPr name="Group 52" id="52"/>
          <p:cNvGrpSpPr/>
          <p:nvPr/>
        </p:nvGrpSpPr>
        <p:grpSpPr>
          <a:xfrm rot="0">
            <a:off x="0" y="343476"/>
            <a:ext cx="6645003" cy="1529799"/>
            <a:chOff x="0" y="0"/>
            <a:chExt cx="8860004" cy="2039733"/>
          </a:xfrm>
        </p:grpSpPr>
        <p:grpSp>
          <p:nvGrpSpPr>
            <p:cNvPr name="Group 53" id="53"/>
            <p:cNvGrpSpPr/>
            <p:nvPr/>
          </p:nvGrpSpPr>
          <p:grpSpPr>
            <a:xfrm rot="0">
              <a:off x="0" y="0"/>
              <a:ext cx="8860004" cy="2039733"/>
              <a:chOff x="0" y="0"/>
              <a:chExt cx="4260074" cy="984689"/>
            </a:xfrm>
          </p:grpSpPr>
          <p:sp>
            <p:nvSpPr>
              <p:cNvPr name="Freeform 54" id="54"/>
              <p:cNvSpPr/>
              <p:nvPr/>
            </p:nvSpPr>
            <p:spPr>
              <a:xfrm flipH="false" flipV="false" rot="0">
                <a:off x="0" y="0"/>
                <a:ext cx="4260074" cy="984689"/>
              </a:xfrm>
              <a:custGeom>
                <a:avLst/>
                <a:gdLst/>
                <a:ahLst/>
                <a:cxnLst/>
                <a:rect r="r" b="b" t="t" l="l"/>
                <a:pathLst>
                  <a:path h="984689" w="4260074">
                    <a:moveTo>
                      <a:pt x="4135613" y="984689"/>
                    </a:moveTo>
                    <a:lnTo>
                      <a:pt x="124460" y="984689"/>
                    </a:lnTo>
                    <a:cubicBezTo>
                      <a:pt x="55880" y="984689"/>
                      <a:pt x="0" y="928809"/>
                      <a:pt x="0" y="860229"/>
                    </a:cubicBezTo>
                    <a:lnTo>
                      <a:pt x="0" y="124460"/>
                    </a:lnTo>
                    <a:cubicBezTo>
                      <a:pt x="0" y="55880"/>
                      <a:pt x="55880" y="0"/>
                      <a:pt x="124460" y="0"/>
                    </a:cubicBezTo>
                    <a:lnTo>
                      <a:pt x="4135614" y="0"/>
                    </a:lnTo>
                    <a:cubicBezTo>
                      <a:pt x="4204194" y="0"/>
                      <a:pt x="4260074" y="55880"/>
                      <a:pt x="4260074" y="124460"/>
                    </a:cubicBezTo>
                    <a:lnTo>
                      <a:pt x="4260074" y="860229"/>
                    </a:lnTo>
                    <a:cubicBezTo>
                      <a:pt x="4260074" y="928809"/>
                      <a:pt x="4204194" y="984689"/>
                      <a:pt x="4135614" y="984689"/>
                    </a:cubicBezTo>
                    <a:close/>
                  </a:path>
                </a:pathLst>
              </a:custGeom>
              <a:solidFill>
                <a:srgbClr val="FFFFFF"/>
              </a:solidFill>
            </p:spPr>
          </p:sp>
        </p:grpSp>
        <p:sp>
          <p:nvSpPr>
            <p:cNvPr name="Freeform 55" id="55"/>
            <p:cNvSpPr/>
            <p:nvPr/>
          </p:nvSpPr>
          <p:spPr>
            <a:xfrm flipH="false" flipV="false" rot="0">
              <a:off x="350401" y="288925"/>
              <a:ext cx="1339616" cy="1461883"/>
            </a:xfrm>
            <a:custGeom>
              <a:avLst/>
              <a:gdLst/>
              <a:ahLst/>
              <a:cxnLst/>
              <a:rect r="r" b="b" t="t" l="l"/>
              <a:pathLst>
                <a:path h="1461883" w="1339616">
                  <a:moveTo>
                    <a:pt x="0" y="0"/>
                  </a:moveTo>
                  <a:lnTo>
                    <a:pt x="1339616" y="0"/>
                  </a:lnTo>
                  <a:lnTo>
                    <a:pt x="1339616" y="1461883"/>
                  </a:lnTo>
                  <a:lnTo>
                    <a:pt x="0" y="1461883"/>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grpSp>
      <p:sp>
        <p:nvSpPr>
          <p:cNvPr name="Freeform 56" id="56"/>
          <p:cNvSpPr/>
          <p:nvPr/>
        </p:nvSpPr>
        <p:spPr>
          <a:xfrm flipH="false" flipV="false" rot="0">
            <a:off x="3464244" y="1144528"/>
            <a:ext cx="13163848" cy="8720033"/>
          </a:xfrm>
          <a:custGeom>
            <a:avLst/>
            <a:gdLst/>
            <a:ahLst/>
            <a:cxnLst/>
            <a:rect r="r" b="b" t="t" l="l"/>
            <a:pathLst>
              <a:path h="8720033" w="13163848">
                <a:moveTo>
                  <a:pt x="0" y="0"/>
                </a:moveTo>
                <a:lnTo>
                  <a:pt x="13163848" y="0"/>
                </a:lnTo>
                <a:lnTo>
                  <a:pt x="13163848" y="8720033"/>
                </a:lnTo>
                <a:lnTo>
                  <a:pt x="0" y="8720033"/>
                </a:lnTo>
                <a:lnTo>
                  <a:pt x="0" y="0"/>
                </a:lnTo>
                <a:close/>
              </a:path>
            </a:pathLst>
          </a:custGeom>
          <a:blipFill>
            <a:blip r:embed="rId58"/>
            <a:stretch>
              <a:fillRect l="0" t="-4197" r="-6747" b="-604"/>
            </a:stretch>
          </a:blipFill>
        </p:spPr>
      </p:sp>
      <p:sp>
        <p:nvSpPr>
          <p:cNvPr name="TextBox 57" id="57"/>
          <p:cNvSpPr txBox="true"/>
          <p:nvPr/>
        </p:nvSpPr>
        <p:spPr>
          <a:xfrm rot="0">
            <a:off x="1355874" y="294898"/>
            <a:ext cx="5813910" cy="1623060"/>
          </a:xfrm>
          <a:prstGeom prst="rect">
            <a:avLst/>
          </a:prstGeom>
        </p:spPr>
        <p:txBody>
          <a:bodyPr anchor="t" rtlCol="false" tIns="0" lIns="0" bIns="0" rIns="0">
            <a:spAutoFit/>
          </a:bodyPr>
          <a:lstStyle/>
          <a:p>
            <a:pPr algn="l" marL="0" indent="0" lvl="0">
              <a:lnSpc>
                <a:spcPts val="6480"/>
              </a:lnSpc>
            </a:pPr>
            <a:r>
              <a:rPr lang="en-US" sz="4800">
                <a:solidFill>
                  <a:srgbClr val="000000"/>
                </a:solidFill>
                <a:latin typeface="Asap Bold"/>
              </a:rPr>
              <a:t>Core content   breakdown</a:t>
            </a:r>
          </a:p>
        </p:txBody>
      </p:sp>
      <p:sp>
        <p:nvSpPr>
          <p:cNvPr name="TextBox 58" id="58"/>
          <p:cNvSpPr txBox="true"/>
          <p:nvPr/>
        </p:nvSpPr>
        <p:spPr>
          <a:xfrm rot="0">
            <a:off x="6088366" y="3300424"/>
            <a:ext cx="1910834" cy="60452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Condensed Italics"/>
              </a:rPr>
              <a:t>data analytics</a:t>
            </a:r>
          </a:p>
        </p:txBody>
      </p:sp>
      <p:sp>
        <p:nvSpPr>
          <p:cNvPr name="TextBox 59" id="59"/>
          <p:cNvSpPr txBox="true"/>
          <p:nvPr/>
        </p:nvSpPr>
        <p:spPr>
          <a:xfrm rot="0">
            <a:off x="13601910" y="9260041"/>
            <a:ext cx="1567815" cy="60452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Condensed Italics"/>
              </a:rPr>
              <a:t>data breach</a:t>
            </a:r>
          </a:p>
        </p:txBody>
      </p:sp>
      <p:sp>
        <p:nvSpPr>
          <p:cNvPr name="TextBox 60" id="60"/>
          <p:cNvSpPr txBox="true"/>
          <p:nvPr/>
        </p:nvSpPr>
        <p:spPr>
          <a:xfrm rot="0">
            <a:off x="12208026" y="4494489"/>
            <a:ext cx="1888927" cy="60452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Condensed Italics"/>
              </a:rPr>
              <a:t>demographics</a:t>
            </a:r>
          </a:p>
        </p:txBody>
      </p:sp>
      <p:sp>
        <p:nvSpPr>
          <p:cNvPr name="TextBox 61" id="61"/>
          <p:cNvSpPr txBox="true"/>
          <p:nvPr/>
        </p:nvSpPr>
        <p:spPr>
          <a:xfrm rot="0">
            <a:off x="5707187" y="4093131"/>
            <a:ext cx="2673191" cy="60452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Condensed Italics"/>
              </a:rPr>
              <a:t>customer behaviour</a:t>
            </a:r>
          </a:p>
        </p:txBody>
      </p:sp>
      <p:sp>
        <p:nvSpPr>
          <p:cNvPr name="TextBox 62" id="62"/>
          <p:cNvSpPr txBox="true"/>
          <p:nvPr/>
        </p:nvSpPr>
        <p:spPr>
          <a:xfrm rot="0">
            <a:off x="5933521" y="8819999"/>
            <a:ext cx="1885593" cy="60452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Condensed Italics"/>
              </a:rPr>
              <a:t>privacy policy</a:t>
            </a:r>
          </a:p>
        </p:txBody>
      </p:sp>
      <p:sp>
        <p:nvSpPr>
          <p:cNvPr name="TextBox 63" id="63"/>
          <p:cNvSpPr txBox="true"/>
          <p:nvPr/>
        </p:nvSpPr>
        <p:spPr>
          <a:xfrm rot="0">
            <a:off x="6376494" y="7459883"/>
            <a:ext cx="1024890" cy="60452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Condensed Italics"/>
              </a:rPr>
              <a:t>cookies</a:t>
            </a:r>
          </a:p>
        </p:txBody>
      </p:sp>
      <p:sp>
        <p:nvSpPr>
          <p:cNvPr name="TextBox 64" id="64"/>
          <p:cNvSpPr txBox="true"/>
          <p:nvPr/>
        </p:nvSpPr>
        <p:spPr>
          <a:xfrm rot="0">
            <a:off x="13966976" y="5466450"/>
            <a:ext cx="1545908" cy="60452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Condensed Italics"/>
              </a:rPr>
              <a:t>data-driven</a:t>
            </a:r>
          </a:p>
        </p:txBody>
      </p:sp>
      <p:sp>
        <p:nvSpPr>
          <p:cNvPr name="TextBox 65" id="65"/>
          <p:cNvSpPr txBox="true"/>
          <p:nvPr/>
        </p:nvSpPr>
        <p:spPr>
          <a:xfrm rot="0">
            <a:off x="9879685" y="6700664"/>
            <a:ext cx="1970127" cy="60452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Condensed Italics"/>
              </a:rPr>
              <a:t>data gathering</a:t>
            </a:r>
          </a:p>
        </p:txBody>
      </p:sp>
      <p:sp>
        <p:nvSpPr>
          <p:cNvPr name="TextBox 66" id="66"/>
          <p:cNvSpPr txBox="true"/>
          <p:nvPr/>
        </p:nvSpPr>
        <p:spPr>
          <a:xfrm rot="0">
            <a:off x="5577528" y="6257847"/>
            <a:ext cx="2932509" cy="60452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Condensed Italics"/>
              </a:rPr>
              <a:t>transactional  history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6B9F0"/>
        </a:solidFill>
      </p:bgPr>
    </p:bg>
    <p:spTree>
      <p:nvGrpSpPr>
        <p:cNvPr id="1" name=""/>
        <p:cNvGrpSpPr/>
        <p:nvPr/>
      </p:nvGrpSpPr>
      <p:grpSpPr>
        <a:xfrm>
          <a:off x="0" y="0"/>
          <a:ext cx="0" cy="0"/>
          <a:chOff x="0" y="0"/>
          <a:chExt cx="0" cy="0"/>
        </a:xfrm>
      </p:grpSpPr>
      <p:sp>
        <p:nvSpPr>
          <p:cNvPr name="Freeform 2" id="2"/>
          <p:cNvSpPr/>
          <p:nvPr/>
        </p:nvSpPr>
        <p:spPr>
          <a:xfrm flipH="false" flipV="false" rot="0">
            <a:off x="16491805" y="4835349"/>
            <a:ext cx="1534991" cy="1071703"/>
          </a:xfrm>
          <a:custGeom>
            <a:avLst/>
            <a:gdLst/>
            <a:ahLst/>
            <a:cxnLst/>
            <a:rect r="r" b="b" t="t" l="l"/>
            <a:pathLst>
              <a:path h="1071703" w="1534991">
                <a:moveTo>
                  <a:pt x="0" y="0"/>
                </a:moveTo>
                <a:lnTo>
                  <a:pt x="1534990" y="0"/>
                </a:lnTo>
                <a:lnTo>
                  <a:pt x="1534990" y="1071702"/>
                </a:lnTo>
                <a:lnTo>
                  <a:pt x="0" y="1071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17106" y="8770422"/>
            <a:ext cx="2188277" cy="2188277"/>
          </a:xfrm>
          <a:custGeom>
            <a:avLst/>
            <a:gdLst/>
            <a:ahLst/>
            <a:cxnLst/>
            <a:rect r="r" b="b" t="t" l="l"/>
            <a:pathLst>
              <a:path h="2188277" w="2188277">
                <a:moveTo>
                  <a:pt x="0" y="0"/>
                </a:moveTo>
                <a:lnTo>
                  <a:pt x="2188277" y="0"/>
                </a:lnTo>
                <a:lnTo>
                  <a:pt x="2188277" y="2188278"/>
                </a:lnTo>
                <a:lnTo>
                  <a:pt x="0" y="21882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508810" y="641163"/>
            <a:ext cx="669699" cy="669699"/>
          </a:xfrm>
          <a:custGeom>
            <a:avLst/>
            <a:gdLst/>
            <a:ahLst/>
            <a:cxnLst/>
            <a:rect r="r" b="b" t="t" l="l"/>
            <a:pathLst>
              <a:path h="669699" w="669699">
                <a:moveTo>
                  <a:pt x="0" y="0"/>
                </a:moveTo>
                <a:lnTo>
                  <a:pt x="669699" y="0"/>
                </a:lnTo>
                <a:lnTo>
                  <a:pt x="669699" y="669698"/>
                </a:lnTo>
                <a:lnTo>
                  <a:pt x="0" y="6696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089604">
            <a:off x="2643791" y="2113313"/>
            <a:ext cx="1224746" cy="1224746"/>
          </a:xfrm>
          <a:custGeom>
            <a:avLst/>
            <a:gdLst/>
            <a:ahLst/>
            <a:cxnLst/>
            <a:rect r="r" b="b" t="t" l="l"/>
            <a:pathLst>
              <a:path h="1224746" w="1224746">
                <a:moveTo>
                  <a:pt x="0" y="0"/>
                </a:moveTo>
                <a:lnTo>
                  <a:pt x="1224746" y="0"/>
                </a:lnTo>
                <a:lnTo>
                  <a:pt x="1224746" y="1224746"/>
                </a:lnTo>
                <a:lnTo>
                  <a:pt x="0" y="12247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007001">
            <a:off x="9237065" y="5145559"/>
            <a:ext cx="1659682" cy="889433"/>
          </a:xfrm>
          <a:custGeom>
            <a:avLst/>
            <a:gdLst/>
            <a:ahLst/>
            <a:cxnLst/>
            <a:rect r="r" b="b" t="t" l="l"/>
            <a:pathLst>
              <a:path h="889433" w="1659682">
                <a:moveTo>
                  <a:pt x="0" y="0"/>
                </a:moveTo>
                <a:lnTo>
                  <a:pt x="1659683" y="0"/>
                </a:lnTo>
                <a:lnTo>
                  <a:pt x="1659683" y="889433"/>
                </a:lnTo>
                <a:lnTo>
                  <a:pt x="0" y="8894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1549586">
            <a:off x="-165601" y="2972784"/>
            <a:ext cx="1773614" cy="902931"/>
          </a:xfrm>
          <a:custGeom>
            <a:avLst/>
            <a:gdLst/>
            <a:ahLst/>
            <a:cxnLst/>
            <a:rect r="r" b="b" t="t" l="l"/>
            <a:pathLst>
              <a:path h="902931" w="1773614">
                <a:moveTo>
                  <a:pt x="0" y="0"/>
                </a:moveTo>
                <a:lnTo>
                  <a:pt x="1773614" y="0"/>
                </a:lnTo>
                <a:lnTo>
                  <a:pt x="1773614" y="902931"/>
                </a:lnTo>
                <a:lnTo>
                  <a:pt x="0" y="9029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721206" y="5143500"/>
            <a:ext cx="1269337" cy="1230103"/>
          </a:xfrm>
          <a:custGeom>
            <a:avLst/>
            <a:gdLst/>
            <a:ahLst/>
            <a:cxnLst/>
            <a:rect r="r" b="b" t="t" l="l"/>
            <a:pathLst>
              <a:path h="1230103" w="1269337">
                <a:moveTo>
                  <a:pt x="0" y="0"/>
                </a:moveTo>
                <a:lnTo>
                  <a:pt x="1269336" y="0"/>
                </a:lnTo>
                <a:lnTo>
                  <a:pt x="1269336" y="1230103"/>
                </a:lnTo>
                <a:lnTo>
                  <a:pt x="0" y="123010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493216">
            <a:off x="7521274" y="7891173"/>
            <a:ext cx="2212741" cy="2196648"/>
          </a:xfrm>
          <a:custGeom>
            <a:avLst/>
            <a:gdLst/>
            <a:ahLst/>
            <a:cxnLst/>
            <a:rect r="r" b="b" t="t" l="l"/>
            <a:pathLst>
              <a:path h="2196648" w="2212741">
                <a:moveTo>
                  <a:pt x="0" y="0"/>
                </a:moveTo>
                <a:lnTo>
                  <a:pt x="2212741" y="0"/>
                </a:lnTo>
                <a:lnTo>
                  <a:pt x="2212741" y="2196648"/>
                </a:lnTo>
                <a:lnTo>
                  <a:pt x="0" y="21966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0" id="10"/>
          <p:cNvGrpSpPr/>
          <p:nvPr/>
        </p:nvGrpSpPr>
        <p:grpSpPr>
          <a:xfrm rot="0">
            <a:off x="8342279" y="860238"/>
            <a:ext cx="2879283" cy="3439761"/>
            <a:chOff x="0" y="0"/>
            <a:chExt cx="3839043" cy="4586349"/>
          </a:xfrm>
        </p:grpSpPr>
        <p:sp>
          <p:nvSpPr>
            <p:cNvPr name="Freeform 11" id="11"/>
            <p:cNvSpPr/>
            <p:nvPr/>
          </p:nvSpPr>
          <p:spPr>
            <a:xfrm flipH="false" flipV="false" rot="1253824">
              <a:off x="611339" y="338011"/>
              <a:ext cx="2616365" cy="3910327"/>
            </a:xfrm>
            <a:custGeom>
              <a:avLst/>
              <a:gdLst/>
              <a:ahLst/>
              <a:cxnLst/>
              <a:rect r="r" b="b" t="t" l="l"/>
              <a:pathLst>
                <a:path h="3910327" w="2616365">
                  <a:moveTo>
                    <a:pt x="0" y="0"/>
                  </a:moveTo>
                  <a:lnTo>
                    <a:pt x="2616365" y="0"/>
                  </a:lnTo>
                  <a:lnTo>
                    <a:pt x="2616365" y="3910327"/>
                  </a:lnTo>
                  <a:lnTo>
                    <a:pt x="0" y="391032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1970165">
              <a:off x="564619" y="1594738"/>
              <a:ext cx="2709006" cy="1384056"/>
            </a:xfrm>
            <a:custGeom>
              <a:avLst/>
              <a:gdLst/>
              <a:ahLst/>
              <a:cxnLst/>
              <a:rect r="r" b="b" t="t" l="l"/>
              <a:pathLst>
                <a:path h="1384056" w="2709006">
                  <a:moveTo>
                    <a:pt x="0" y="0"/>
                  </a:moveTo>
                  <a:lnTo>
                    <a:pt x="2709006" y="0"/>
                  </a:lnTo>
                  <a:lnTo>
                    <a:pt x="2709006" y="1384056"/>
                  </a:lnTo>
                  <a:lnTo>
                    <a:pt x="0" y="138405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sp>
        <p:nvSpPr>
          <p:cNvPr name="Freeform 13" id="13"/>
          <p:cNvSpPr/>
          <p:nvPr/>
        </p:nvSpPr>
        <p:spPr>
          <a:xfrm flipH="false" flipV="false" rot="-1523058">
            <a:off x="13461422" y="2014259"/>
            <a:ext cx="1271061" cy="1403782"/>
          </a:xfrm>
          <a:custGeom>
            <a:avLst/>
            <a:gdLst/>
            <a:ahLst/>
            <a:cxnLst/>
            <a:rect r="r" b="b" t="t" l="l"/>
            <a:pathLst>
              <a:path h="1403782" w="1271061">
                <a:moveTo>
                  <a:pt x="0" y="0"/>
                </a:moveTo>
                <a:lnTo>
                  <a:pt x="1271060" y="0"/>
                </a:lnTo>
                <a:lnTo>
                  <a:pt x="1271060" y="1403782"/>
                </a:lnTo>
                <a:lnTo>
                  <a:pt x="0" y="140378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1620517">
            <a:off x="734979" y="7590816"/>
            <a:ext cx="1962273" cy="2932746"/>
          </a:xfrm>
          <a:custGeom>
            <a:avLst/>
            <a:gdLst/>
            <a:ahLst/>
            <a:cxnLst/>
            <a:rect r="r" b="b" t="t" l="l"/>
            <a:pathLst>
              <a:path h="2932746" w="1962273">
                <a:moveTo>
                  <a:pt x="0" y="0"/>
                </a:moveTo>
                <a:lnTo>
                  <a:pt x="1962274" y="0"/>
                </a:lnTo>
                <a:lnTo>
                  <a:pt x="1962274" y="2932746"/>
                </a:lnTo>
                <a:lnTo>
                  <a:pt x="0" y="293274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nvGrpSpPr>
          <p:cNvPr name="Group 15" id="15"/>
          <p:cNvGrpSpPr/>
          <p:nvPr/>
        </p:nvGrpSpPr>
        <p:grpSpPr>
          <a:xfrm rot="2018944">
            <a:off x="969187" y="8310261"/>
            <a:ext cx="1493857" cy="1493857"/>
            <a:chOff x="0" y="0"/>
            <a:chExt cx="1991809" cy="1991809"/>
          </a:xfrm>
        </p:grpSpPr>
        <p:grpSp>
          <p:nvGrpSpPr>
            <p:cNvPr name="Group 16" id="16"/>
            <p:cNvGrpSpPr/>
            <p:nvPr/>
          </p:nvGrpSpPr>
          <p:grpSpPr>
            <a:xfrm rot="0">
              <a:off x="55324" y="74401"/>
              <a:ext cx="1881162" cy="188116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A9E0"/>
              </a:solidFill>
            </p:spPr>
          </p:sp>
        </p:grpSp>
        <p:sp>
          <p:nvSpPr>
            <p:cNvPr name="Freeform 18" id="18"/>
            <p:cNvSpPr/>
            <p:nvPr/>
          </p:nvSpPr>
          <p:spPr>
            <a:xfrm flipH="false" flipV="false" rot="-1431562">
              <a:off x="240879" y="240879"/>
              <a:ext cx="1510051" cy="1510051"/>
            </a:xfrm>
            <a:custGeom>
              <a:avLst/>
              <a:gdLst/>
              <a:ahLst/>
              <a:cxnLst/>
              <a:rect r="r" b="b" t="t" l="l"/>
              <a:pathLst>
                <a:path h="1510051" w="1510051">
                  <a:moveTo>
                    <a:pt x="0" y="0"/>
                  </a:moveTo>
                  <a:lnTo>
                    <a:pt x="1510051" y="0"/>
                  </a:lnTo>
                  <a:lnTo>
                    <a:pt x="1510051" y="1510051"/>
                  </a:lnTo>
                  <a:lnTo>
                    <a:pt x="0" y="151005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grpSp>
      <p:sp>
        <p:nvSpPr>
          <p:cNvPr name="Freeform 19" id="19"/>
          <p:cNvSpPr/>
          <p:nvPr/>
        </p:nvSpPr>
        <p:spPr>
          <a:xfrm flipH="false" flipV="false" rot="0">
            <a:off x="5933521" y="7691070"/>
            <a:ext cx="1157565" cy="1157565"/>
          </a:xfrm>
          <a:custGeom>
            <a:avLst/>
            <a:gdLst/>
            <a:ahLst/>
            <a:cxnLst/>
            <a:rect r="r" b="b" t="t" l="l"/>
            <a:pathLst>
              <a:path h="1157565" w="1157565">
                <a:moveTo>
                  <a:pt x="0" y="0"/>
                </a:moveTo>
                <a:lnTo>
                  <a:pt x="1157565" y="0"/>
                </a:lnTo>
                <a:lnTo>
                  <a:pt x="1157565" y="1157564"/>
                </a:lnTo>
                <a:lnTo>
                  <a:pt x="0" y="115756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0" id="20"/>
          <p:cNvSpPr/>
          <p:nvPr/>
        </p:nvSpPr>
        <p:spPr>
          <a:xfrm flipH="false" flipV="false" rot="0">
            <a:off x="14385817" y="4137619"/>
            <a:ext cx="1236662" cy="993827"/>
          </a:xfrm>
          <a:custGeom>
            <a:avLst/>
            <a:gdLst/>
            <a:ahLst/>
            <a:cxnLst/>
            <a:rect r="r" b="b" t="t" l="l"/>
            <a:pathLst>
              <a:path h="993827" w="1236662">
                <a:moveTo>
                  <a:pt x="0" y="0"/>
                </a:moveTo>
                <a:lnTo>
                  <a:pt x="1236662" y="0"/>
                </a:lnTo>
                <a:lnTo>
                  <a:pt x="1236662" y="993827"/>
                </a:lnTo>
                <a:lnTo>
                  <a:pt x="0" y="993827"/>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1" id="21"/>
          <p:cNvSpPr/>
          <p:nvPr/>
        </p:nvSpPr>
        <p:spPr>
          <a:xfrm flipH="false" flipV="false" rot="1718569">
            <a:off x="6714452" y="4672140"/>
            <a:ext cx="1132571" cy="1132571"/>
          </a:xfrm>
          <a:custGeom>
            <a:avLst/>
            <a:gdLst/>
            <a:ahLst/>
            <a:cxnLst/>
            <a:rect r="r" b="b" t="t" l="l"/>
            <a:pathLst>
              <a:path h="1132571" w="1132571">
                <a:moveTo>
                  <a:pt x="0" y="0"/>
                </a:moveTo>
                <a:lnTo>
                  <a:pt x="1132572" y="0"/>
                </a:lnTo>
                <a:lnTo>
                  <a:pt x="1132572" y="1132572"/>
                </a:lnTo>
                <a:lnTo>
                  <a:pt x="0" y="113257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grpSp>
        <p:nvGrpSpPr>
          <p:cNvPr name="Group 22" id="22"/>
          <p:cNvGrpSpPr>
            <a:grpSpLocks noChangeAspect="true"/>
          </p:cNvGrpSpPr>
          <p:nvPr/>
        </p:nvGrpSpPr>
        <p:grpSpPr>
          <a:xfrm rot="-2029201">
            <a:off x="11484413" y="2770000"/>
            <a:ext cx="663464" cy="349522"/>
            <a:chOff x="0" y="0"/>
            <a:chExt cx="1610360" cy="848360"/>
          </a:xfrm>
        </p:grpSpPr>
        <p:sp>
          <p:nvSpPr>
            <p:cNvPr name="Freeform 23" id="23"/>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EA9E0"/>
            </a:solidFill>
          </p:spPr>
        </p:sp>
      </p:grpSp>
      <p:grpSp>
        <p:nvGrpSpPr>
          <p:cNvPr name="Group 24" id="24"/>
          <p:cNvGrpSpPr>
            <a:grpSpLocks noChangeAspect="true"/>
          </p:cNvGrpSpPr>
          <p:nvPr/>
        </p:nvGrpSpPr>
        <p:grpSpPr>
          <a:xfrm rot="1787064">
            <a:off x="12983151" y="7199849"/>
            <a:ext cx="663464" cy="349522"/>
            <a:chOff x="0" y="0"/>
            <a:chExt cx="1610360" cy="848360"/>
          </a:xfrm>
        </p:grpSpPr>
        <p:sp>
          <p:nvSpPr>
            <p:cNvPr name="Freeform 25" id="25"/>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A7E8CE"/>
            </a:solidFill>
          </p:spPr>
        </p:sp>
      </p:grpSp>
      <p:grpSp>
        <p:nvGrpSpPr>
          <p:cNvPr name="Group 26" id="26"/>
          <p:cNvGrpSpPr>
            <a:grpSpLocks noChangeAspect="true"/>
          </p:cNvGrpSpPr>
          <p:nvPr/>
        </p:nvGrpSpPr>
        <p:grpSpPr>
          <a:xfrm rot="9063598">
            <a:off x="3634631" y="656305"/>
            <a:ext cx="663464" cy="349522"/>
            <a:chOff x="0" y="0"/>
            <a:chExt cx="1610360" cy="848360"/>
          </a:xfrm>
        </p:grpSpPr>
        <p:sp>
          <p:nvSpPr>
            <p:cNvPr name="Freeform 27" id="27"/>
            <p:cNvSpPr/>
            <p:nvPr/>
          </p:nvSpPr>
          <p:spPr>
            <a:xfrm flipH="false" flipV="false" rot="0">
              <a:off x="-31750" y="0"/>
              <a:ext cx="1675130" cy="880110"/>
            </a:xfrm>
            <a:custGeom>
              <a:avLst/>
              <a:gdLst/>
              <a:ahLst/>
              <a:cxnLst/>
              <a:rect r="r" b="b" t="t" l="l"/>
              <a:pathLst>
                <a:path h="880110" w="167513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FFFFF"/>
            </a:solidFill>
          </p:spPr>
        </p:sp>
      </p:grpSp>
      <p:grpSp>
        <p:nvGrpSpPr>
          <p:cNvPr name="Group 28" id="28"/>
          <p:cNvGrpSpPr>
            <a:grpSpLocks noChangeAspect="true"/>
          </p:cNvGrpSpPr>
          <p:nvPr/>
        </p:nvGrpSpPr>
        <p:grpSpPr>
          <a:xfrm rot="1300249">
            <a:off x="3707629" y="8604909"/>
            <a:ext cx="590553" cy="487452"/>
            <a:chOff x="0" y="0"/>
            <a:chExt cx="2138680" cy="1765300"/>
          </a:xfrm>
        </p:grpSpPr>
        <p:sp>
          <p:nvSpPr>
            <p:cNvPr name="Freeform 29" id="29"/>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FF08E"/>
            </a:solidFill>
          </p:spPr>
        </p:sp>
      </p:grpSp>
      <p:grpSp>
        <p:nvGrpSpPr>
          <p:cNvPr name="Group 30" id="30"/>
          <p:cNvGrpSpPr>
            <a:grpSpLocks noChangeAspect="true"/>
          </p:cNvGrpSpPr>
          <p:nvPr/>
        </p:nvGrpSpPr>
        <p:grpSpPr>
          <a:xfrm rot="-1502603">
            <a:off x="11893739" y="533469"/>
            <a:ext cx="590553" cy="487452"/>
            <a:chOff x="0" y="0"/>
            <a:chExt cx="2138680" cy="1765300"/>
          </a:xfrm>
        </p:grpSpPr>
        <p:sp>
          <p:nvSpPr>
            <p:cNvPr name="Freeform 31" id="31"/>
            <p:cNvSpPr/>
            <p:nvPr/>
          </p:nvSpPr>
          <p:spPr>
            <a:xfrm flipH="false" flipV="false" rot="0">
              <a:off x="-49530" y="-55880"/>
              <a:ext cx="2237740" cy="1819910"/>
            </a:xfrm>
            <a:custGeom>
              <a:avLst/>
              <a:gdLst/>
              <a:ahLst/>
              <a:cxnLst/>
              <a:rect r="r" b="b" t="t" l="l"/>
              <a:pathLst>
                <a:path h="1819910" w="2237740">
                  <a:moveTo>
                    <a:pt x="1789430" y="69850"/>
                  </a:moveTo>
                  <a:cubicBezTo>
                    <a:pt x="1540510" y="0"/>
                    <a:pt x="1233170" y="191770"/>
                    <a:pt x="1118870" y="495300"/>
                  </a:cubicBezTo>
                  <a:cubicBezTo>
                    <a:pt x="1004570" y="190500"/>
                    <a:pt x="697230" y="0"/>
                    <a:pt x="448310" y="69850"/>
                  </a:cubicBezTo>
                  <a:cubicBezTo>
                    <a:pt x="127000" y="160020"/>
                    <a:pt x="0" y="447040"/>
                    <a:pt x="66040" y="796290"/>
                  </a:cubicBezTo>
                  <a:cubicBezTo>
                    <a:pt x="120650" y="1079500"/>
                    <a:pt x="448310" y="1574800"/>
                    <a:pt x="1117600" y="1819910"/>
                  </a:cubicBezTo>
                  <a:cubicBezTo>
                    <a:pt x="1786890" y="1574800"/>
                    <a:pt x="2115820" y="1079500"/>
                    <a:pt x="2169160" y="796290"/>
                  </a:cubicBezTo>
                  <a:cubicBezTo>
                    <a:pt x="2237740" y="447040"/>
                    <a:pt x="2110740" y="160020"/>
                    <a:pt x="1789430" y="69850"/>
                  </a:cubicBezTo>
                  <a:close/>
                </a:path>
              </a:pathLst>
            </a:custGeom>
            <a:solidFill>
              <a:srgbClr val="FFFFFF"/>
            </a:solidFill>
          </p:spPr>
        </p:sp>
      </p:grpSp>
      <p:grpSp>
        <p:nvGrpSpPr>
          <p:cNvPr name="Group 32" id="32"/>
          <p:cNvGrpSpPr/>
          <p:nvPr/>
        </p:nvGrpSpPr>
        <p:grpSpPr>
          <a:xfrm rot="0">
            <a:off x="12940162" y="8848634"/>
            <a:ext cx="281726" cy="281726"/>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4" id="34"/>
          <p:cNvGrpSpPr/>
          <p:nvPr/>
        </p:nvGrpSpPr>
        <p:grpSpPr>
          <a:xfrm rot="0">
            <a:off x="2403753" y="6476857"/>
            <a:ext cx="281726" cy="281726"/>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6" id="36"/>
          <p:cNvGrpSpPr/>
          <p:nvPr/>
        </p:nvGrpSpPr>
        <p:grpSpPr>
          <a:xfrm rot="0">
            <a:off x="14183287" y="6255668"/>
            <a:ext cx="2877380" cy="3439026"/>
            <a:chOff x="0" y="0"/>
            <a:chExt cx="3836507" cy="4585369"/>
          </a:xfrm>
        </p:grpSpPr>
        <p:sp>
          <p:nvSpPr>
            <p:cNvPr name="Freeform 37" id="37"/>
            <p:cNvSpPr/>
            <p:nvPr/>
          </p:nvSpPr>
          <p:spPr>
            <a:xfrm flipH="false" flipV="false" rot="1250621">
              <a:off x="610071" y="337521"/>
              <a:ext cx="2616365" cy="3910327"/>
            </a:xfrm>
            <a:custGeom>
              <a:avLst/>
              <a:gdLst/>
              <a:ahLst/>
              <a:cxnLst/>
              <a:rect r="r" b="b" t="t" l="l"/>
              <a:pathLst>
                <a:path h="3910327" w="2616365">
                  <a:moveTo>
                    <a:pt x="0" y="0"/>
                  </a:moveTo>
                  <a:lnTo>
                    <a:pt x="2616365" y="0"/>
                  </a:lnTo>
                  <a:lnTo>
                    <a:pt x="2616365" y="3910327"/>
                  </a:lnTo>
                  <a:lnTo>
                    <a:pt x="0" y="391032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38" id="38"/>
            <p:cNvSpPr/>
            <p:nvPr/>
          </p:nvSpPr>
          <p:spPr>
            <a:xfrm flipH="false" flipV="false" rot="3352864">
              <a:off x="1306075" y="2154964"/>
              <a:ext cx="1118791" cy="1788764"/>
            </a:xfrm>
            <a:custGeom>
              <a:avLst/>
              <a:gdLst/>
              <a:ahLst/>
              <a:cxnLst/>
              <a:rect r="r" b="b" t="t" l="l"/>
              <a:pathLst>
                <a:path h="1788764" w="1118791">
                  <a:moveTo>
                    <a:pt x="0" y="0"/>
                  </a:moveTo>
                  <a:lnTo>
                    <a:pt x="1118790" y="0"/>
                  </a:lnTo>
                  <a:lnTo>
                    <a:pt x="1118790" y="1788764"/>
                  </a:lnTo>
                  <a:lnTo>
                    <a:pt x="0" y="1788764"/>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39" id="39"/>
            <p:cNvSpPr/>
            <p:nvPr/>
          </p:nvSpPr>
          <p:spPr>
            <a:xfrm flipH="false" flipV="false" rot="2011396">
              <a:off x="1373466" y="884883"/>
              <a:ext cx="1118791" cy="1788764"/>
            </a:xfrm>
            <a:custGeom>
              <a:avLst/>
              <a:gdLst/>
              <a:ahLst/>
              <a:cxnLst/>
              <a:rect r="r" b="b" t="t" l="l"/>
              <a:pathLst>
                <a:path h="1788764" w="1118791">
                  <a:moveTo>
                    <a:pt x="0" y="0"/>
                  </a:moveTo>
                  <a:lnTo>
                    <a:pt x="1118791" y="0"/>
                  </a:lnTo>
                  <a:lnTo>
                    <a:pt x="1118791" y="1788764"/>
                  </a:lnTo>
                  <a:lnTo>
                    <a:pt x="0" y="17887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grpSp>
      <p:grpSp>
        <p:nvGrpSpPr>
          <p:cNvPr name="Group 40" id="40"/>
          <p:cNvGrpSpPr/>
          <p:nvPr/>
        </p:nvGrpSpPr>
        <p:grpSpPr>
          <a:xfrm rot="0">
            <a:off x="167651" y="-859495"/>
            <a:ext cx="2796450" cy="3405982"/>
            <a:chOff x="0" y="0"/>
            <a:chExt cx="3728600" cy="4541309"/>
          </a:xfrm>
        </p:grpSpPr>
        <p:sp>
          <p:nvSpPr>
            <p:cNvPr name="Freeform 41" id="41"/>
            <p:cNvSpPr/>
            <p:nvPr/>
          </p:nvSpPr>
          <p:spPr>
            <a:xfrm flipH="false" flipV="false" rot="1117983">
              <a:off x="556117" y="315491"/>
              <a:ext cx="2616365" cy="3910327"/>
            </a:xfrm>
            <a:custGeom>
              <a:avLst/>
              <a:gdLst/>
              <a:ahLst/>
              <a:cxnLst/>
              <a:rect r="r" b="b" t="t" l="l"/>
              <a:pathLst>
                <a:path h="3910327" w="2616365">
                  <a:moveTo>
                    <a:pt x="0" y="0"/>
                  </a:moveTo>
                  <a:lnTo>
                    <a:pt x="2616365" y="0"/>
                  </a:lnTo>
                  <a:lnTo>
                    <a:pt x="2616365" y="3910327"/>
                  </a:lnTo>
                  <a:lnTo>
                    <a:pt x="0" y="3910327"/>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42" id="42"/>
            <p:cNvSpPr/>
            <p:nvPr/>
          </p:nvSpPr>
          <p:spPr>
            <a:xfrm flipH="false" flipV="false" rot="1952103">
              <a:off x="710358" y="987109"/>
              <a:ext cx="2342644" cy="2431046"/>
            </a:xfrm>
            <a:custGeom>
              <a:avLst/>
              <a:gdLst/>
              <a:ahLst/>
              <a:cxnLst/>
              <a:rect r="r" b="b" t="t" l="l"/>
              <a:pathLst>
                <a:path h="2431046" w="2342644">
                  <a:moveTo>
                    <a:pt x="0" y="0"/>
                  </a:moveTo>
                  <a:lnTo>
                    <a:pt x="2342645" y="0"/>
                  </a:lnTo>
                  <a:lnTo>
                    <a:pt x="2342645" y="2431046"/>
                  </a:lnTo>
                  <a:lnTo>
                    <a:pt x="0" y="2431046"/>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grpSp>
      <p:sp>
        <p:nvSpPr>
          <p:cNvPr name="Freeform 43" id="43"/>
          <p:cNvSpPr/>
          <p:nvPr/>
        </p:nvSpPr>
        <p:spPr>
          <a:xfrm flipH="false" flipV="false" rot="-440572">
            <a:off x="11903324" y="3876823"/>
            <a:ext cx="1634605" cy="2410275"/>
          </a:xfrm>
          <a:custGeom>
            <a:avLst/>
            <a:gdLst/>
            <a:ahLst/>
            <a:cxnLst/>
            <a:rect r="r" b="b" t="t" l="l"/>
            <a:pathLst>
              <a:path h="2410275" w="1634605">
                <a:moveTo>
                  <a:pt x="0" y="0"/>
                </a:moveTo>
                <a:lnTo>
                  <a:pt x="1634604" y="0"/>
                </a:lnTo>
                <a:lnTo>
                  <a:pt x="1634604" y="2410276"/>
                </a:lnTo>
                <a:lnTo>
                  <a:pt x="0" y="241027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44" id="44"/>
          <p:cNvSpPr/>
          <p:nvPr/>
        </p:nvSpPr>
        <p:spPr>
          <a:xfrm flipH="false" flipV="false" rot="1492219">
            <a:off x="10567223" y="7367705"/>
            <a:ext cx="1393395" cy="1393395"/>
          </a:xfrm>
          <a:custGeom>
            <a:avLst/>
            <a:gdLst/>
            <a:ahLst/>
            <a:cxnLst/>
            <a:rect r="r" b="b" t="t" l="l"/>
            <a:pathLst>
              <a:path h="1393395" w="1393395">
                <a:moveTo>
                  <a:pt x="0" y="0"/>
                </a:moveTo>
                <a:lnTo>
                  <a:pt x="1393395" y="0"/>
                </a:lnTo>
                <a:lnTo>
                  <a:pt x="1393395" y="1393396"/>
                </a:lnTo>
                <a:lnTo>
                  <a:pt x="0" y="1393396"/>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45" id="45"/>
          <p:cNvSpPr/>
          <p:nvPr/>
        </p:nvSpPr>
        <p:spPr>
          <a:xfrm flipH="false" flipV="false" rot="-1133967">
            <a:off x="16117423" y="406902"/>
            <a:ext cx="1962273" cy="2932746"/>
          </a:xfrm>
          <a:custGeom>
            <a:avLst/>
            <a:gdLst/>
            <a:ahLst/>
            <a:cxnLst/>
            <a:rect r="r" b="b" t="t" l="l"/>
            <a:pathLst>
              <a:path h="2932746" w="1962273">
                <a:moveTo>
                  <a:pt x="0" y="0"/>
                </a:moveTo>
                <a:lnTo>
                  <a:pt x="1962273" y="0"/>
                </a:lnTo>
                <a:lnTo>
                  <a:pt x="1962273" y="2932746"/>
                </a:lnTo>
                <a:lnTo>
                  <a:pt x="0" y="2932746"/>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grpSp>
        <p:nvGrpSpPr>
          <p:cNvPr name="Group 46" id="46"/>
          <p:cNvGrpSpPr/>
          <p:nvPr/>
        </p:nvGrpSpPr>
        <p:grpSpPr>
          <a:xfrm rot="0">
            <a:off x="3419280" y="4216956"/>
            <a:ext cx="2380165" cy="3194010"/>
            <a:chOff x="0" y="0"/>
            <a:chExt cx="3173553" cy="4258679"/>
          </a:xfrm>
        </p:grpSpPr>
        <p:sp>
          <p:nvSpPr>
            <p:cNvPr name="Freeform 47" id="47"/>
            <p:cNvSpPr/>
            <p:nvPr/>
          </p:nvSpPr>
          <p:spPr>
            <a:xfrm flipH="false" flipV="false" rot="-517853">
              <a:off x="278594" y="174176"/>
              <a:ext cx="2616365" cy="3910327"/>
            </a:xfrm>
            <a:custGeom>
              <a:avLst/>
              <a:gdLst/>
              <a:ahLst/>
              <a:cxnLst/>
              <a:rect r="r" b="b" t="t" l="l"/>
              <a:pathLst>
                <a:path h="3910327" w="2616365">
                  <a:moveTo>
                    <a:pt x="0" y="0"/>
                  </a:moveTo>
                  <a:lnTo>
                    <a:pt x="2616365" y="0"/>
                  </a:lnTo>
                  <a:lnTo>
                    <a:pt x="2616365" y="3910327"/>
                  </a:lnTo>
                  <a:lnTo>
                    <a:pt x="0" y="391032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48" id="48"/>
            <p:cNvSpPr/>
            <p:nvPr/>
          </p:nvSpPr>
          <p:spPr>
            <a:xfrm flipH="false" flipV="false" rot="-524952">
              <a:off x="712739" y="983473"/>
              <a:ext cx="1788585" cy="2210611"/>
            </a:xfrm>
            <a:custGeom>
              <a:avLst/>
              <a:gdLst/>
              <a:ahLst/>
              <a:cxnLst/>
              <a:rect r="r" b="b" t="t" l="l"/>
              <a:pathLst>
                <a:path h="2210611" w="1788585">
                  <a:moveTo>
                    <a:pt x="0" y="0"/>
                  </a:moveTo>
                  <a:lnTo>
                    <a:pt x="1788585" y="0"/>
                  </a:lnTo>
                  <a:lnTo>
                    <a:pt x="1788585" y="2210611"/>
                  </a:lnTo>
                  <a:lnTo>
                    <a:pt x="0" y="2210611"/>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grpSp>
      <p:sp>
        <p:nvSpPr>
          <p:cNvPr name="Freeform 49" id="49"/>
          <p:cNvSpPr/>
          <p:nvPr/>
        </p:nvSpPr>
        <p:spPr>
          <a:xfrm flipH="false" flipV="false" rot="-1152966">
            <a:off x="5372377" y="1036606"/>
            <a:ext cx="1517382" cy="2632682"/>
          </a:xfrm>
          <a:custGeom>
            <a:avLst/>
            <a:gdLst/>
            <a:ahLst/>
            <a:cxnLst/>
            <a:rect r="r" b="b" t="t" l="l"/>
            <a:pathLst>
              <a:path h="2632682" w="1517382">
                <a:moveTo>
                  <a:pt x="0" y="0"/>
                </a:moveTo>
                <a:lnTo>
                  <a:pt x="1517382" y="0"/>
                </a:lnTo>
                <a:lnTo>
                  <a:pt x="1517382" y="2632682"/>
                </a:lnTo>
                <a:lnTo>
                  <a:pt x="0" y="263268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50" id="50"/>
          <p:cNvSpPr/>
          <p:nvPr/>
        </p:nvSpPr>
        <p:spPr>
          <a:xfrm flipH="false" flipV="false" rot="1710381">
            <a:off x="6547721" y="-247042"/>
            <a:ext cx="1964608" cy="982304"/>
          </a:xfrm>
          <a:custGeom>
            <a:avLst/>
            <a:gdLst/>
            <a:ahLst/>
            <a:cxnLst/>
            <a:rect r="r" b="b" t="t" l="l"/>
            <a:pathLst>
              <a:path h="982304" w="1964608">
                <a:moveTo>
                  <a:pt x="0" y="0"/>
                </a:moveTo>
                <a:lnTo>
                  <a:pt x="1964609" y="0"/>
                </a:lnTo>
                <a:lnTo>
                  <a:pt x="1964609" y="982304"/>
                </a:lnTo>
                <a:lnTo>
                  <a:pt x="0" y="982304"/>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51" id="51"/>
          <p:cNvSpPr/>
          <p:nvPr/>
        </p:nvSpPr>
        <p:spPr>
          <a:xfrm flipH="false" flipV="false" rot="-1115998">
            <a:off x="16489707" y="1121266"/>
            <a:ext cx="1141921" cy="1411363"/>
          </a:xfrm>
          <a:custGeom>
            <a:avLst/>
            <a:gdLst/>
            <a:ahLst/>
            <a:cxnLst/>
            <a:rect r="r" b="b" t="t" l="l"/>
            <a:pathLst>
              <a:path h="1411363" w="1141921">
                <a:moveTo>
                  <a:pt x="0" y="0"/>
                </a:moveTo>
                <a:lnTo>
                  <a:pt x="1141921" y="0"/>
                </a:lnTo>
                <a:lnTo>
                  <a:pt x="1141921" y="1411364"/>
                </a:lnTo>
                <a:lnTo>
                  <a:pt x="0" y="1411364"/>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grpSp>
        <p:nvGrpSpPr>
          <p:cNvPr name="Group 52" id="52"/>
          <p:cNvGrpSpPr/>
          <p:nvPr/>
        </p:nvGrpSpPr>
        <p:grpSpPr>
          <a:xfrm rot="0">
            <a:off x="0" y="343476"/>
            <a:ext cx="6645003" cy="1529799"/>
            <a:chOff x="0" y="0"/>
            <a:chExt cx="8860004" cy="2039733"/>
          </a:xfrm>
        </p:grpSpPr>
        <p:grpSp>
          <p:nvGrpSpPr>
            <p:cNvPr name="Group 53" id="53"/>
            <p:cNvGrpSpPr/>
            <p:nvPr/>
          </p:nvGrpSpPr>
          <p:grpSpPr>
            <a:xfrm rot="0">
              <a:off x="0" y="0"/>
              <a:ext cx="8860004" cy="2039733"/>
              <a:chOff x="0" y="0"/>
              <a:chExt cx="4260074" cy="984689"/>
            </a:xfrm>
          </p:grpSpPr>
          <p:sp>
            <p:nvSpPr>
              <p:cNvPr name="Freeform 54" id="54"/>
              <p:cNvSpPr/>
              <p:nvPr/>
            </p:nvSpPr>
            <p:spPr>
              <a:xfrm flipH="false" flipV="false" rot="0">
                <a:off x="0" y="0"/>
                <a:ext cx="4260074" cy="984689"/>
              </a:xfrm>
              <a:custGeom>
                <a:avLst/>
                <a:gdLst/>
                <a:ahLst/>
                <a:cxnLst/>
                <a:rect r="r" b="b" t="t" l="l"/>
                <a:pathLst>
                  <a:path h="984689" w="4260074">
                    <a:moveTo>
                      <a:pt x="4135613" y="984689"/>
                    </a:moveTo>
                    <a:lnTo>
                      <a:pt x="124460" y="984689"/>
                    </a:lnTo>
                    <a:cubicBezTo>
                      <a:pt x="55880" y="984689"/>
                      <a:pt x="0" y="928809"/>
                      <a:pt x="0" y="860229"/>
                    </a:cubicBezTo>
                    <a:lnTo>
                      <a:pt x="0" y="124460"/>
                    </a:lnTo>
                    <a:cubicBezTo>
                      <a:pt x="0" y="55880"/>
                      <a:pt x="55880" y="0"/>
                      <a:pt x="124460" y="0"/>
                    </a:cubicBezTo>
                    <a:lnTo>
                      <a:pt x="4135614" y="0"/>
                    </a:lnTo>
                    <a:cubicBezTo>
                      <a:pt x="4204194" y="0"/>
                      <a:pt x="4260074" y="55880"/>
                      <a:pt x="4260074" y="124460"/>
                    </a:cubicBezTo>
                    <a:lnTo>
                      <a:pt x="4260074" y="860229"/>
                    </a:lnTo>
                    <a:cubicBezTo>
                      <a:pt x="4260074" y="928809"/>
                      <a:pt x="4204194" y="984689"/>
                      <a:pt x="4135614" y="984689"/>
                    </a:cubicBezTo>
                    <a:close/>
                  </a:path>
                </a:pathLst>
              </a:custGeom>
              <a:solidFill>
                <a:srgbClr val="FFFFFF"/>
              </a:solidFill>
            </p:spPr>
          </p:sp>
        </p:grpSp>
        <p:sp>
          <p:nvSpPr>
            <p:cNvPr name="Freeform 55" id="55"/>
            <p:cNvSpPr/>
            <p:nvPr/>
          </p:nvSpPr>
          <p:spPr>
            <a:xfrm flipH="false" flipV="false" rot="0">
              <a:off x="350401" y="288925"/>
              <a:ext cx="1339616" cy="1461883"/>
            </a:xfrm>
            <a:custGeom>
              <a:avLst/>
              <a:gdLst/>
              <a:ahLst/>
              <a:cxnLst/>
              <a:rect r="r" b="b" t="t" l="l"/>
              <a:pathLst>
                <a:path h="1461883" w="1339616">
                  <a:moveTo>
                    <a:pt x="0" y="0"/>
                  </a:moveTo>
                  <a:lnTo>
                    <a:pt x="1339616" y="0"/>
                  </a:lnTo>
                  <a:lnTo>
                    <a:pt x="1339616" y="1461883"/>
                  </a:lnTo>
                  <a:lnTo>
                    <a:pt x="0" y="1461883"/>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grpSp>
      <p:sp>
        <p:nvSpPr>
          <p:cNvPr name="Freeform 56" id="56"/>
          <p:cNvSpPr/>
          <p:nvPr/>
        </p:nvSpPr>
        <p:spPr>
          <a:xfrm flipH="false" flipV="false" rot="0">
            <a:off x="919024" y="2352947"/>
            <a:ext cx="16449953" cy="6598372"/>
          </a:xfrm>
          <a:custGeom>
            <a:avLst/>
            <a:gdLst/>
            <a:ahLst/>
            <a:cxnLst/>
            <a:rect r="r" b="b" t="t" l="l"/>
            <a:pathLst>
              <a:path h="6598372" w="16449953">
                <a:moveTo>
                  <a:pt x="0" y="0"/>
                </a:moveTo>
                <a:lnTo>
                  <a:pt x="16449952" y="0"/>
                </a:lnTo>
                <a:lnTo>
                  <a:pt x="16449952" y="6598371"/>
                </a:lnTo>
                <a:lnTo>
                  <a:pt x="0" y="6598371"/>
                </a:lnTo>
                <a:lnTo>
                  <a:pt x="0" y="0"/>
                </a:lnTo>
                <a:close/>
              </a:path>
            </a:pathLst>
          </a:custGeom>
          <a:blipFill>
            <a:blip r:embed="rId58"/>
            <a:stretch>
              <a:fillRect l="-2562" t="0" r="-6981" b="0"/>
            </a:stretch>
          </a:blipFill>
        </p:spPr>
      </p:sp>
      <p:sp>
        <p:nvSpPr>
          <p:cNvPr name="TextBox 57" id="57"/>
          <p:cNvSpPr txBox="true"/>
          <p:nvPr/>
        </p:nvSpPr>
        <p:spPr>
          <a:xfrm rot="0">
            <a:off x="1355874" y="294898"/>
            <a:ext cx="5813910" cy="1623060"/>
          </a:xfrm>
          <a:prstGeom prst="rect">
            <a:avLst/>
          </a:prstGeom>
        </p:spPr>
        <p:txBody>
          <a:bodyPr anchor="t" rtlCol="false" tIns="0" lIns="0" bIns="0" rIns="0">
            <a:spAutoFit/>
          </a:bodyPr>
          <a:lstStyle/>
          <a:p>
            <a:pPr algn="l" marL="0" indent="0" lvl="0">
              <a:lnSpc>
                <a:spcPts val="6480"/>
              </a:lnSpc>
            </a:pPr>
            <a:r>
              <a:rPr lang="en-US" sz="4800">
                <a:solidFill>
                  <a:srgbClr val="000000"/>
                </a:solidFill>
                <a:latin typeface="Asap Bold"/>
              </a:rPr>
              <a:t>Core content   breakdown</a:t>
            </a:r>
          </a:p>
        </p:txBody>
      </p:sp>
      <p:sp>
        <p:nvSpPr>
          <p:cNvPr name="TextBox 58" id="58"/>
          <p:cNvSpPr txBox="true"/>
          <p:nvPr/>
        </p:nvSpPr>
        <p:spPr>
          <a:xfrm rot="0">
            <a:off x="4050048" y="3639375"/>
            <a:ext cx="1444377" cy="706120"/>
          </a:xfrm>
          <a:prstGeom prst="rect">
            <a:avLst/>
          </a:prstGeom>
        </p:spPr>
        <p:txBody>
          <a:bodyPr anchor="t" rtlCol="false" tIns="0" lIns="0" bIns="0" rIns="0">
            <a:spAutoFit/>
          </a:bodyPr>
          <a:lstStyle/>
          <a:p>
            <a:pPr algn="ctr">
              <a:lnSpc>
                <a:spcPts val="5179"/>
              </a:lnSpc>
            </a:pPr>
            <a:r>
              <a:rPr lang="en-US" sz="3699">
                <a:solidFill>
                  <a:srgbClr val="000000"/>
                </a:solidFill>
                <a:latin typeface="Times New Roman Condensed Italics"/>
              </a:rPr>
              <a:t>analytics</a:t>
            </a:r>
          </a:p>
        </p:txBody>
      </p:sp>
      <p:sp>
        <p:nvSpPr>
          <p:cNvPr name="TextBox 59" id="59"/>
          <p:cNvSpPr txBox="true"/>
          <p:nvPr/>
        </p:nvSpPr>
        <p:spPr>
          <a:xfrm rot="0">
            <a:off x="10841619" y="4187943"/>
            <a:ext cx="974527" cy="706120"/>
          </a:xfrm>
          <a:prstGeom prst="rect">
            <a:avLst/>
          </a:prstGeom>
        </p:spPr>
        <p:txBody>
          <a:bodyPr anchor="t" rtlCol="false" tIns="0" lIns="0" bIns="0" rIns="0">
            <a:spAutoFit/>
          </a:bodyPr>
          <a:lstStyle/>
          <a:p>
            <a:pPr algn="ctr">
              <a:lnSpc>
                <a:spcPts val="5179"/>
              </a:lnSpc>
            </a:pPr>
            <a:r>
              <a:rPr lang="en-US" sz="3699">
                <a:solidFill>
                  <a:srgbClr val="000000"/>
                </a:solidFill>
                <a:latin typeface="Times New Roman Condensed Italics"/>
              </a:rPr>
              <a:t>driven</a:t>
            </a:r>
          </a:p>
        </p:txBody>
      </p:sp>
      <p:sp>
        <p:nvSpPr>
          <p:cNvPr name="TextBox 60" id="60"/>
          <p:cNvSpPr txBox="true"/>
          <p:nvPr/>
        </p:nvSpPr>
        <p:spPr>
          <a:xfrm rot="0">
            <a:off x="6012720" y="4791532"/>
            <a:ext cx="2006873"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Condensed Italics"/>
              </a:rPr>
              <a:t>demographics</a:t>
            </a:r>
          </a:p>
        </p:txBody>
      </p:sp>
      <p:sp>
        <p:nvSpPr>
          <p:cNvPr name="TextBox 61" id="61"/>
          <p:cNvSpPr txBox="true"/>
          <p:nvPr/>
        </p:nvSpPr>
        <p:spPr>
          <a:xfrm rot="0">
            <a:off x="7558377" y="5863986"/>
            <a:ext cx="2038945" cy="689610"/>
          </a:xfrm>
          <a:prstGeom prst="rect">
            <a:avLst/>
          </a:prstGeom>
        </p:spPr>
        <p:txBody>
          <a:bodyPr anchor="t" rtlCol="false" tIns="0" lIns="0" bIns="0" rIns="0">
            <a:spAutoFit/>
          </a:bodyPr>
          <a:lstStyle/>
          <a:p>
            <a:pPr algn="ctr">
              <a:lnSpc>
                <a:spcPts val="5039"/>
              </a:lnSpc>
            </a:pPr>
            <a:r>
              <a:rPr lang="en-US" sz="3599">
                <a:solidFill>
                  <a:srgbClr val="000000"/>
                </a:solidFill>
                <a:latin typeface="Times New Roman Condensed Italics"/>
              </a:rPr>
              <a:t>transactional</a:t>
            </a:r>
          </a:p>
        </p:txBody>
      </p:sp>
      <p:sp>
        <p:nvSpPr>
          <p:cNvPr name="TextBox 62" id="62"/>
          <p:cNvSpPr txBox="true"/>
          <p:nvPr/>
        </p:nvSpPr>
        <p:spPr>
          <a:xfrm rot="0">
            <a:off x="9305177" y="6994723"/>
            <a:ext cx="1047824" cy="706120"/>
          </a:xfrm>
          <a:prstGeom prst="rect">
            <a:avLst/>
          </a:prstGeom>
        </p:spPr>
        <p:txBody>
          <a:bodyPr anchor="t" rtlCol="false" tIns="0" lIns="0" bIns="0" rIns="0">
            <a:spAutoFit/>
          </a:bodyPr>
          <a:lstStyle/>
          <a:p>
            <a:pPr algn="ctr">
              <a:lnSpc>
                <a:spcPts val="5179"/>
              </a:lnSpc>
            </a:pPr>
            <a:r>
              <a:rPr lang="en-US" sz="3699">
                <a:solidFill>
                  <a:srgbClr val="000000"/>
                </a:solidFill>
                <a:latin typeface="Times New Roman Condensed Italics"/>
              </a:rPr>
              <a:t>breach</a:t>
            </a:r>
          </a:p>
        </p:txBody>
      </p:sp>
      <p:sp>
        <p:nvSpPr>
          <p:cNvPr name="TextBox 63" id="63"/>
          <p:cNvSpPr txBox="true"/>
          <p:nvPr/>
        </p:nvSpPr>
        <p:spPr>
          <a:xfrm rot="0">
            <a:off x="3889409" y="8064302"/>
            <a:ext cx="1136154" cy="706120"/>
          </a:xfrm>
          <a:prstGeom prst="rect">
            <a:avLst/>
          </a:prstGeom>
        </p:spPr>
        <p:txBody>
          <a:bodyPr anchor="t" rtlCol="false" tIns="0" lIns="0" bIns="0" rIns="0">
            <a:spAutoFit/>
          </a:bodyPr>
          <a:lstStyle/>
          <a:p>
            <a:pPr algn="ctr">
              <a:lnSpc>
                <a:spcPts val="5179"/>
              </a:lnSpc>
            </a:pPr>
            <a:r>
              <a:rPr lang="en-US" sz="3699">
                <a:solidFill>
                  <a:srgbClr val="000000"/>
                </a:solidFill>
                <a:latin typeface="Times New Roman Condensed Italics"/>
              </a:rPr>
              <a:t>privacy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D9DD"/>
        </a:solidFill>
      </p:bgPr>
    </p:bg>
    <p:spTree>
      <p:nvGrpSpPr>
        <p:cNvPr id="1" name=""/>
        <p:cNvGrpSpPr/>
        <p:nvPr/>
      </p:nvGrpSpPr>
      <p:grpSpPr>
        <a:xfrm>
          <a:off x="0" y="0"/>
          <a:ext cx="0" cy="0"/>
          <a:chOff x="0" y="0"/>
          <a:chExt cx="0" cy="0"/>
        </a:xfrm>
      </p:grpSpPr>
      <p:sp>
        <p:nvSpPr>
          <p:cNvPr name="Freeform 2" id="2"/>
          <p:cNvSpPr/>
          <p:nvPr/>
        </p:nvSpPr>
        <p:spPr>
          <a:xfrm flipH="false" flipV="false" rot="-1401859">
            <a:off x="426539" y="1358970"/>
            <a:ext cx="594516" cy="981933"/>
          </a:xfrm>
          <a:custGeom>
            <a:avLst/>
            <a:gdLst/>
            <a:ahLst/>
            <a:cxnLst/>
            <a:rect r="r" b="b" t="t" l="l"/>
            <a:pathLst>
              <a:path h="981933" w="594516">
                <a:moveTo>
                  <a:pt x="0" y="0"/>
                </a:moveTo>
                <a:lnTo>
                  <a:pt x="594516" y="0"/>
                </a:lnTo>
                <a:lnTo>
                  <a:pt x="594516" y="981932"/>
                </a:lnTo>
                <a:lnTo>
                  <a:pt x="0" y="981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01859">
            <a:off x="3793025" y="-230181"/>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401859">
            <a:off x="7559942" y="1985149"/>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401859">
            <a:off x="16494453" y="2553742"/>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401859">
            <a:off x="16026864" y="989697"/>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401859">
            <a:off x="23315" y="6756631"/>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401859">
            <a:off x="731442" y="8907918"/>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401859">
            <a:off x="6133639" y="7061553"/>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401859">
            <a:off x="11909080" y="8538645"/>
            <a:ext cx="594516" cy="981933"/>
          </a:xfrm>
          <a:custGeom>
            <a:avLst/>
            <a:gdLst/>
            <a:ahLst/>
            <a:cxnLst/>
            <a:rect r="r" b="b" t="t" l="l"/>
            <a:pathLst>
              <a:path h="981933" w="594516">
                <a:moveTo>
                  <a:pt x="0" y="0"/>
                </a:moveTo>
                <a:lnTo>
                  <a:pt x="594515" y="0"/>
                </a:lnTo>
                <a:lnTo>
                  <a:pt x="594515"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4090283" y="1480663"/>
            <a:ext cx="815663" cy="738546"/>
          </a:xfrm>
          <a:custGeom>
            <a:avLst/>
            <a:gdLst/>
            <a:ahLst/>
            <a:cxnLst/>
            <a:rect r="r" b="b" t="t" l="l"/>
            <a:pathLst>
              <a:path h="738546" w="815663">
                <a:moveTo>
                  <a:pt x="0" y="0"/>
                </a:moveTo>
                <a:lnTo>
                  <a:pt x="815663" y="0"/>
                </a:lnTo>
                <a:lnTo>
                  <a:pt x="815663" y="738546"/>
                </a:lnTo>
                <a:lnTo>
                  <a:pt x="0" y="73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61111" y="260786"/>
            <a:ext cx="815663" cy="738546"/>
          </a:xfrm>
          <a:custGeom>
            <a:avLst/>
            <a:gdLst/>
            <a:ahLst/>
            <a:cxnLst/>
            <a:rect r="r" b="b" t="t" l="l"/>
            <a:pathLst>
              <a:path h="738546" w="815663">
                <a:moveTo>
                  <a:pt x="0" y="0"/>
                </a:moveTo>
                <a:lnTo>
                  <a:pt x="815663" y="0"/>
                </a:lnTo>
                <a:lnTo>
                  <a:pt x="815663" y="738546"/>
                </a:lnTo>
                <a:lnTo>
                  <a:pt x="0" y="73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196208" y="1737570"/>
            <a:ext cx="815663" cy="738546"/>
          </a:xfrm>
          <a:custGeom>
            <a:avLst/>
            <a:gdLst/>
            <a:ahLst/>
            <a:cxnLst/>
            <a:rect r="r" b="b" t="t" l="l"/>
            <a:pathLst>
              <a:path h="738546" w="815663">
                <a:moveTo>
                  <a:pt x="0" y="0"/>
                </a:moveTo>
                <a:lnTo>
                  <a:pt x="815663" y="0"/>
                </a:lnTo>
                <a:lnTo>
                  <a:pt x="815663" y="738545"/>
                </a:lnTo>
                <a:lnTo>
                  <a:pt x="0" y="738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197019" y="8461018"/>
            <a:ext cx="815663" cy="738546"/>
          </a:xfrm>
          <a:custGeom>
            <a:avLst/>
            <a:gdLst/>
            <a:ahLst/>
            <a:cxnLst/>
            <a:rect r="r" b="b" t="t" l="l"/>
            <a:pathLst>
              <a:path h="738546" w="815663">
                <a:moveTo>
                  <a:pt x="0" y="0"/>
                </a:moveTo>
                <a:lnTo>
                  <a:pt x="815664" y="0"/>
                </a:lnTo>
                <a:lnTo>
                  <a:pt x="815664" y="738546"/>
                </a:lnTo>
                <a:lnTo>
                  <a:pt x="0" y="73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7794284" y="8889027"/>
            <a:ext cx="815663" cy="738546"/>
          </a:xfrm>
          <a:custGeom>
            <a:avLst/>
            <a:gdLst/>
            <a:ahLst/>
            <a:cxnLst/>
            <a:rect r="r" b="b" t="t" l="l"/>
            <a:pathLst>
              <a:path h="738546" w="815663">
                <a:moveTo>
                  <a:pt x="0" y="0"/>
                </a:moveTo>
                <a:lnTo>
                  <a:pt x="815663" y="0"/>
                </a:lnTo>
                <a:lnTo>
                  <a:pt x="815663" y="738546"/>
                </a:lnTo>
                <a:lnTo>
                  <a:pt x="0" y="73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3387279" y="9295490"/>
            <a:ext cx="815663" cy="738546"/>
          </a:xfrm>
          <a:custGeom>
            <a:avLst/>
            <a:gdLst/>
            <a:ahLst/>
            <a:cxnLst/>
            <a:rect r="r" b="b" t="t" l="l"/>
            <a:pathLst>
              <a:path h="738546" w="815663">
                <a:moveTo>
                  <a:pt x="0" y="0"/>
                </a:moveTo>
                <a:lnTo>
                  <a:pt x="815663" y="0"/>
                </a:lnTo>
                <a:lnTo>
                  <a:pt x="815663" y="738546"/>
                </a:lnTo>
                <a:lnTo>
                  <a:pt x="0" y="73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889776" y="1132584"/>
            <a:ext cx="5323671" cy="1833346"/>
            <a:chOff x="0" y="0"/>
            <a:chExt cx="7098228" cy="2444461"/>
          </a:xfrm>
        </p:grpSpPr>
        <p:grpSp>
          <p:nvGrpSpPr>
            <p:cNvPr name="Group 18" id="18"/>
            <p:cNvGrpSpPr/>
            <p:nvPr/>
          </p:nvGrpSpPr>
          <p:grpSpPr>
            <a:xfrm rot="0">
              <a:off x="0" y="0"/>
              <a:ext cx="7098228" cy="2444461"/>
              <a:chOff x="0" y="0"/>
              <a:chExt cx="3472874" cy="1200783"/>
            </a:xfrm>
          </p:grpSpPr>
          <p:sp>
            <p:nvSpPr>
              <p:cNvPr name="Freeform 19" id="19"/>
              <p:cNvSpPr/>
              <p:nvPr/>
            </p:nvSpPr>
            <p:spPr>
              <a:xfrm flipH="false" flipV="false" rot="0">
                <a:off x="0" y="0"/>
                <a:ext cx="3472874" cy="1200783"/>
              </a:xfrm>
              <a:custGeom>
                <a:avLst/>
                <a:gdLst/>
                <a:ahLst/>
                <a:cxnLst/>
                <a:rect r="r" b="b" t="t" l="l"/>
                <a:pathLst>
                  <a:path h="1200783" w="3472874">
                    <a:moveTo>
                      <a:pt x="3348414" y="1200783"/>
                    </a:moveTo>
                    <a:lnTo>
                      <a:pt x="124460" y="1200783"/>
                    </a:lnTo>
                    <a:cubicBezTo>
                      <a:pt x="55880" y="1200783"/>
                      <a:pt x="0" y="1144903"/>
                      <a:pt x="0" y="1076323"/>
                    </a:cubicBezTo>
                    <a:lnTo>
                      <a:pt x="0" y="124460"/>
                    </a:lnTo>
                    <a:cubicBezTo>
                      <a:pt x="0" y="55880"/>
                      <a:pt x="55880" y="0"/>
                      <a:pt x="124460" y="0"/>
                    </a:cubicBezTo>
                    <a:lnTo>
                      <a:pt x="3348414" y="0"/>
                    </a:lnTo>
                    <a:cubicBezTo>
                      <a:pt x="3416994" y="0"/>
                      <a:pt x="3472874" y="55880"/>
                      <a:pt x="3472874" y="124460"/>
                    </a:cubicBezTo>
                    <a:lnTo>
                      <a:pt x="3472874" y="1076323"/>
                    </a:lnTo>
                    <a:cubicBezTo>
                      <a:pt x="3472874" y="1144903"/>
                      <a:pt x="3416994" y="1200783"/>
                      <a:pt x="3348414" y="1200783"/>
                    </a:cubicBezTo>
                    <a:close/>
                  </a:path>
                </a:pathLst>
              </a:custGeom>
              <a:solidFill>
                <a:srgbClr val="FFFFFF"/>
              </a:solidFill>
            </p:spPr>
          </p:sp>
        </p:grpSp>
        <p:sp>
          <p:nvSpPr>
            <p:cNvPr name="Freeform 20" id="20"/>
            <p:cNvSpPr/>
            <p:nvPr/>
          </p:nvSpPr>
          <p:spPr>
            <a:xfrm flipH="false" flipV="false" rot="0">
              <a:off x="333789" y="649014"/>
              <a:ext cx="747914" cy="799374"/>
            </a:xfrm>
            <a:custGeom>
              <a:avLst/>
              <a:gdLst/>
              <a:ahLst/>
              <a:cxnLst/>
              <a:rect r="r" b="b" t="t" l="l"/>
              <a:pathLst>
                <a:path h="799374" w="747914">
                  <a:moveTo>
                    <a:pt x="0" y="0"/>
                  </a:moveTo>
                  <a:lnTo>
                    <a:pt x="747914" y="0"/>
                  </a:lnTo>
                  <a:lnTo>
                    <a:pt x="747914" y="799374"/>
                  </a:lnTo>
                  <a:lnTo>
                    <a:pt x="0" y="799374"/>
                  </a:lnTo>
                  <a:lnTo>
                    <a:pt x="0" y="0"/>
                  </a:lnTo>
                  <a:close/>
                </a:path>
              </a:pathLst>
            </a:custGeom>
            <a:blipFill>
              <a:blip r:embed="rId6"/>
              <a:stretch>
                <a:fillRect l="0" t="0" r="0" b="0"/>
              </a:stretch>
            </a:blipFill>
          </p:spPr>
        </p:sp>
      </p:grpSp>
      <p:sp>
        <p:nvSpPr>
          <p:cNvPr name="TextBox 21" id="21"/>
          <p:cNvSpPr txBox="true"/>
          <p:nvPr/>
        </p:nvSpPr>
        <p:spPr>
          <a:xfrm rot="0">
            <a:off x="6898486" y="1314025"/>
            <a:ext cx="5305182" cy="1460938"/>
          </a:xfrm>
          <a:prstGeom prst="rect">
            <a:avLst/>
          </a:prstGeom>
        </p:spPr>
        <p:txBody>
          <a:bodyPr anchor="t" rtlCol="false" tIns="0" lIns="0" bIns="0" rIns="0">
            <a:spAutoFit/>
          </a:bodyPr>
          <a:lstStyle/>
          <a:p>
            <a:pPr algn="ctr">
              <a:lnSpc>
                <a:spcPts val="5202"/>
              </a:lnSpc>
            </a:pPr>
            <a:r>
              <a:rPr lang="en-US" sz="5202">
                <a:solidFill>
                  <a:srgbClr val="EB04A3"/>
                </a:solidFill>
                <a:latin typeface="Times New Roman Bold"/>
              </a:rPr>
              <a:t>Business Communication</a:t>
            </a:r>
          </a:p>
        </p:txBody>
      </p:sp>
      <p:grpSp>
        <p:nvGrpSpPr>
          <p:cNvPr name="Group 22" id="22"/>
          <p:cNvGrpSpPr/>
          <p:nvPr/>
        </p:nvGrpSpPr>
        <p:grpSpPr>
          <a:xfrm rot="0">
            <a:off x="6641151" y="733943"/>
            <a:ext cx="11130373" cy="9123284"/>
            <a:chOff x="0" y="0"/>
            <a:chExt cx="14840497" cy="12164379"/>
          </a:xfrm>
        </p:grpSpPr>
        <p:grpSp>
          <p:nvGrpSpPr>
            <p:cNvPr name="Group 23" id="23"/>
            <p:cNvGrpSpPr/>
            <p:nvPr/>
          </p:nvGrpSpPr>
          <p:grpSpPr>
            <a:xfrm rot="0">
              <a:off x="0" y="215900"/>
              <a:ext cx="14840497" cy="11948479"/>
              <a:chOff x="0" y="0"/>
              <a:chExt cx="65174440" cy="52473675"/>
            </a:xfrm>
          </p:grpSpPr>
          <p:sp>
            <p:nvSpPr>
              <p:cNvPr name="Freeform 24" id="24"/>
              <p:cNvSpPr/>
              <p:nvPr/>
            </p:nvSpPr>
            <p:spPr>
              <a:xfrm flipH="false" flipV="false" rot="0">
                <a:off x="72390" y="72390"/>
                <a:ext cx="65029658" cy="52328895"/>
              </a:xfrm>
              <a:custGeom>
                <a:avLst/>
                <a:gdLst/>
                <a:ahLst/>
                <a:cxnLst/>
                <a:rect r="r" b="b" t="t" l="l"/>
                <a:pathLst>
                  <a:path h="52328895" w="65029658">
                    <a:moveTo>
                      <a:pt x="0" y="0"/>
                    </a:moveTo>
                    <a:lnTo>
                      <a:pt x="65029658" y="0"/>
                    </a:lnTo>
                    <a:lnTo>
                      <a:pt x="65029658" y="52328895"/>
                    </a:lnTo>
                    <a:lnTo>
                      <a:pt x="0" y="52328895"/>
                    </a:lnTo>
                    <a:lnTo>
                      <a:pt x="0" y="0"/>
                    </a:lnTo>
                    <a:close/>
                  </a:path>
                </a:pathLst>
              </a:custGeom>
              <a:solidFill>
                <a:srgbClr val="000000"/>
              </a:solidFill>
            </p:spPr>
          </p:sp>
          <p:sp>
            <p:nvSpPr>
              <p:cNvPr name="Freeform 25" id="25"/>
              <p:cNvSpPr/>
              <p:nvPr/>
            </p:nvSpPr>
            <p:spPr>
              <a:xfrm flipH="false" flipV="false" rot="0">
                <a:off x="0" y="0"/>
                <a:ext cx="65174440" cy="52473678"/>
              </a:xfrm>
              <a:custGeom>
                <a:avLst/>
                <a:gdLst/>
                <a:ahLst/>
                <a:cxnLst/>
                <a:rect r="r" b="b" t="t" l="l"/>
                <a:pathLst>
                  <a:path h="52473678" w="65174440">
                    <a:moveTo>
                      <a:pt x="65029662" y="52328893"/>
                    </a:moveTo>
                    <a:lnTo>
                      <a:pt x="65174440" y="52328893"/>
                    </a:lnTo>
                    <a:lnTo>
                      <a:pt x="65174440" y="52473678"/>
                    </a:lnTo>
                    <a:lnTo>
                      <a:pt x="65029662" y="52473678"/>
                    </a:lnTo>
                    <a:lnTo>
                      <a:pt x="65029662" y="52328893"/>
                    </a:lnTo>
                    <a:close/>
                    <a:moveTo>
                      <a:pt x="0" y="144780"/>
                    </a:moveTo>
                    <a:lnTo>
                      <a:pt x="144780" y="144780"/>
                    </a:lnTo>
                    <a:lnTo>
                      <a:pt x="144780" y="52328893"/>
                    </a:lnTo>
                    <a:lnTo>
                      <a:pt x="0" y="52328893"/>
                    </a:lnTo>
                    <a:lnTo>
                      <a:pt x="0" y="144780"/>
                    </a:lnTo>
                    <a:close/>
                    <a:moveTo>
                      <a:pt x="0" y="52328893"/>
                    </a:moveTo>
                    <a:lnTo>
                      <a:pt x="144780" y="52328893"/>
                    </a:lnTo>
                    <a:lnTo>
                      <a:pt x="144780" y="52473678"/>
                    </a:lnTo>
                    <a:lnTo>
                      <a:pt x="0" y="52473678"/>
                    </a:lnTo>
                    <a:lnTo>
                      <a:pt x="0" y="52328893"/>
                    </a:lnTo>
                    <a:close/>
                    <a:moveTo>
                      <a:pt x="65029662" y="144780"/>
                    </a:moveTo>
                    <a:lnTo>
                      <a:pt x="65174440" y="144780"/>
                    </a:lnTo>
                    <a:lnTo>
                      <a:pt x="65174440" y="52328893"/>
                    </a:lnTo>
                    <a:lnTo>
                      <a:pt x="65029662" y="52328893"/>
                    </a:lnTo>
                    <a:lnTo>
                      <a:pt x="65029662" y="144780"/>
                    </a:lnTo>
                    <a:close/>
                    <a:moveTo>
                      <a:pt x="144780" y="52328893"/>
                    </a:moveTo>
                    <a:lnTo>
                      <a:pt x="65029662" y="52328893"/>
                    </a:lnTo>
                    <a:lnTo>
                      <a:pt x="65029662" y="52473678"/>
                    </a:lnTo>
                    <a:lnTo>
                      <a:pt x="144780" y="52473678"/>
                    </a:lnTo>
                    <a:lnTo>
                      <a:pt x="144780" y="52328893"/>
                    </a:lnTo>
                    <a:close/>
                    <a:moveTo>
                      <a:pt x="65029662" y="0"/>
                    </a:moveTo>
                    <a:lnTo>
                      <a:pt x="65174440" y="0"/>
                    </a:lnTo>
                    <a:lnTo>
                      <a:pt x="65174440" y="144780"/>
                    </a:lnTo>
                    <a:lnTo>
                      <a:pt x="65029662" y="144780"/>
                    </a:lnTo>
                    <a:lnTo>
                      <a:pt x="65029662" y="0"/>
                    </a:lnTo>
                    <a:close/>
                    <a:moveTo>
                      <a:pt x="0" y="0"/>
                    </a:moveTo>
                    <a:lnTo>
                      <a:pt x="144780" y="0"/>
                    </a:lnTo>
                    <a:lnTo>
                      <a:pt x="144780" y="144780"/>
                    </a:lnTo>
                    <a:lnTo>
                      <a:pt x="0" y="144780"/>
                    </a:lnTo>
                    <a:lnTo>
                      <a:pt x="0" y="0"/>
                    </a:lnTo>
                    <a:close/>
                    <a:moveTo>
                      <a:pt x="144780" y="0"/>
                    </a:moveTo>
                    <a:lnTo>
                      <a:pt x="65029662" y="0"/>
                    </a:lnTo>
                    <a:lnTo>
                      <a:pt x="65029662" y="144780"/>
                    </a:lnTo>
                    <a:lnTo>
                      <a:pt x="144780" y="144780"/>
                    </a:lnTo>
                    <a:lnTo>
                      <a:pt x="144780" y="0"/>
                    </a:lnTo>
                    <a:close/>
                  </a:path>
                </a:pathLst>
              </a:custGeom>
              <a:solidFill>
                <a:srgbClr val="000000"/>
              </a:solidFill>
            </p:spPr>
          </p:sp>
        </p:grpSp>
        <p:grpSp>
          <p:nvGrpSpPr>
            <p:cNvPr name="Group 26" id="26"/>
            <p:cNvGrpSpPr/>
            <p:nvPr/>
          </p:nvGrpSpPr>
          <p:grpSpPr>
            <a:xfrm rot="0">
              <a:off x="0" y="0"/>
              <a:ext cx="14840497" cy="11948479"/>
              <a:chOff x="0" y="0"/>
              <a:chExt cx="65174440" cy="52473675"/>
            </a:xfrm>
          </p:grpSpPr>
          <p:sp>
            <p:nvSpPr>
              <p:cNvPr name="Freeform 27" id="27"/>
              <p:cNvSpPr/>
              <p:nvPr/>
            </p:nvSpPr>
            <p:spPr>
              <a:xfrm flipH="false" flipV="false" rot="0">
                <a:off x="72390" y="72390"/>
                <a:ext cx="65029658" cy="52328895"/>
              </a:xfrm>
              <a:custGeom>
                <a:avLst/>
                <a:gdLst/>
                <a:ahLst/>
                <a:cxnLst/>
                <a:rect r="r" b="b" t="t" l="l"/>
                <a:pathLst>
                  <a:path h="52328895" w="65029658">
                    <a:moveTo>
                      <a:pt x="0" y="0"/>
                    </a:moveTo>
                    <a:lnTo>
                      <a:pt x="65029658" y="0"/>
                    </a:lnTo>
                    <a:lnTo>
                      <a:pt x="65029658" y="52328895"/>
                    </a:lnTo>
                    <a:lnTo>
                      <a:pt x="0" y="52328895"/>
                    </a:lnTo>
                    <a:lnTo>
                      <a:pt x="0" y="0"/>
                    </a:lnTo>
                    <a:close/>
                  </a:path>
                </a:pathLst>
              </a:custGeom>
              <a:solidFill>
                <a:srgbClr val="FFFFFF"/>
              </a:solidFill>
            </p:spPr>
          </p:sp>
          <p:sp>
            <p:nvSpPr>
              <p:cNvPr name="Freeform 28" id="28"/>
              <p:cNvSpPr/>
              <p:nvPr/>
            </p:nvSpPr>
            <p:spPr>
              <a:xfrm flipH="false" flipV="false" rot="0">
                <a:off x="0" y="0"/>
                <a:ext cx="65174440" cy="52473678"/>
              </a:xfrm>
              <a:custGeom>
                <a:avLst/>
                <a:gdLst/>
                <a:ahLst/>
                <a:cxnLst/>
                <a:rect r="r" b="b" t="t" l="l"/>
                <a:pathLst>
                  <a:path h="52473678" w="65174440">
                    <a:moveTo>
                      <a:pt x="65029662" y="52328893"/>
                    </a:moveTo>
                    <a:lnTo>
                      <a:pt x="65174440" y="52328893"/>
                    </a:lnTo>
                    <a:lnTo>
                      <a:pt x="65174440" y="52473678"/>
                    </a:lnTo>
                    <a:lnTo>
                      <a:pt x="65029662" y="52473678"/>
                    </a:lnTo>
                    <a:lnTo>
                      <a:pt x="65029662" y="52328893"/>
                    </a:lnTo>
                    <a:close/>
                    <a:moveTo>
                      <a:pt x="0" y="144780"/>
                    </a:moveTo>
                    <a:lnTo>
                      <a:pt x="144780" y="144780"/>
                    </a:lnTo>
                    <a:lnTo>
                      <a:pt x="144780" y="52328893"/>
                    </a:lnTo>
                    <a:lnTo>
                      <a:pt x="0" y="52328893"/>
                    </a:lnTo>
                    <a:lnTo>
                      <a:pt x="0" y="144780"/>
                    </a:lnTo>
                    <a:close/>
                    <a:moveTo>
                      <a:pt x="0" y="52328893"/>
                    </a:moveTo>
                    <a:lnTo>
                      <a:pt x="144780" y="52328893"/>
                    </a:lnTo>
                    <a:lnTo>
                      <a:pt x="144780" y="52473678"/>
                    </a:lnTo>
                    <a:lnTo>
                      <a:pt x="0" y="52473678"/>
                    </a:lnTo>
                    <a:lnTo>
                      <a:pt x="0" y="52328893"/>
                    </a:lnTo>
                    <a:close/>
                    <a:moveTo>
                      <a:pt x="65029662" y="144780"/>
                    </a:moveTo>
                    <a:lnTo>
                      <a:pt x="65174440" y="144780"/>
                    </a:lnTo>
                    <a:lnTo>
                      <a:pt x="65174440" y="52328893"/>
                    </a:lnTo>
                    <a:lnTo>
                      <a:pt x="65029662" y="52328893"/>
                    </a:lnTo>
                    <a:lnTo>
                      <a:pt x="65029662" y="144780"/>
                    </a:lnTo>
                    <a:close/>
                    <a:moveTo>
                      <a:pt x="144780" y="52328893"/>
                    </a:moveTo>
                    <a:lnTo>
                      <a:pt x="65029662" y="52328893"/>
                    </a:lnTo>
                    <a:lnTo>
                      <a:pt x="65029662" y="52473678"/>
                    </a:lnTo>
                    <a:lnTo>
                      <a:pt x="144780" y="52473678"/>
                    </a:lnTo>
                    <a:lnTo>
                      <a:pt x="144780" y="52328893"/>
                    </a:lnTo>
                    <a:close/>
                    <a:moveTo>
                      <a:pt x="65029662" y="0"/>
                    </a:moveTo>
                    <a:lnTo>
                      <a:pt x="65174440" y="0"/>
                    </a:lnTo>
                    <a:lnTo>
                      <a:pt x="65174440" y="144780"/>
                    </a:lnTo>
                    <a:lnTo>
                      <a:pt x="65029662" y="144780"/>
                    </a:lnTo>
                    <a:lnTo>
                      <a:pt x="65029662" y="0"/>
                    </a:lnTo>
                    <a:close/>
                    <a:moveTo>
                      <a:pt x="0" y="0"/>
                    </a:moveTo>
                    <a:lnTo>
                      <a:pt x="144780" y="0"/>
                    </a:lnTo>
                    <a:lnTo>
                      <a:pt x="144780" y="144780"/>
                    </a:lnTo>
                    <a:lnTo>
                      <a:pt x="0" y="144780"/>
                    </a:lnTo>
                    <a:lnTo>
                      <a:pt x="0" y="0"/>
                    </a:lnTo>
                    <a:close/>
                    <a:moveTo>
                      <a:pt x="144780" y="0"/>
                    </a:moveTo>
                    <a:lnTo>
                      <a:pt x="65029662" y="0"/>
                    </a:lnTo>
                    <a:lnTo>
                      <a:pt x="65029662" y="144780"/>
                    </a:lnTo>
                    <a:lnTo>
                      <a:pt x="144780" y="144780"/>
                    </a:lnTo>
                    <a:lnTo>
                      <a:pt x="144780" y="0"/>
                    </a:lnTo>
                    <a:close/>
                  </a:path>
                </a:pathLst>
              </a:custGeom>
              <a:solidFill>
                <a:srgbClr val="000000"/>
              </a:solidFill>
            </p:spPr>
          </p:sp>
        </p:grpSp>
      </p:grpSp>
      <p:grpSp>
        <p:nvGrpSpPr>
          <p:cNvPr name="Group 29" id="29"/>
          <p:cNvGrpSpPr/>
          <p:nvPr/>
        </p:nvGrpSpPr>
        <p:grpSpPr>
          <a:xfrm rot="0">
            <a:off x="723797" y="3332930"/>
            <a:ext cx="5370135" cy="5369523"/>
            <a:chOff x="0" y="0"/>
            <a:chExt cx="6350013" cy="6349289"/>
          </a:xfrm>
        </p:grpSpPr>
        <p:sp>
          <p:nvSpPr>
            <p:cNvPr name="Freeform 30" id="30"/>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7"/>
              <a:stretch>
                <a:fillRect l="-15005" t="0" r="-15005" b="0"/>
              </a:stretch>
            </a:blipFill>
          </p:spPr>
        </p:sp>
      </p:grpSp>
      <p:sp>
        <p:nvSpPr>
          <p:cNvPr name="Freeform 31" id="31"/>
          <p:cNvSpPr/>
          <p:nvPr/>
        </p:nvSpPr>
        <p:spPr>
          <a:xfrm flipH="false" flipV="false" rot="-1401859">
            <a:off x="17183014" y="168461"/>
            <a:ext cx="594516" cy="981933"/>
          </a:xfrm>
          <a:custGeom>
            <a:avLst/>
            <a:gdLst/>
            <a:ahLst/>
            <a:cxnLst/>
            <a:rect r="r" b="b" t="t" l="l"/>
            <a:pathLst>
              <a:path h="981933" w="594516">
                <a:moveTo>
                  <a:pt x="0" y="0"/>
                </a:moveTo>
                <a:lnTo>
                  <a:pt x="594515" y="0"/>
                </a:lnTo>
                <a:lnTo>
                  <a:pt x="594515"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624180">
            <a:off x="17474266" y="5341190"/>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1401859">
            <a:off x="17183014" y="8974476"/>
            <a:ext cx="594516" cy="981933"/>
          </a:xfrm>
          <a:custGeom>
            <a:avLst/>
            <a:gdLst/>
            <a:ahLst/>
            <a:cxnLst/>
            <a:rect r="r" b="b" t="t" l="l"/>
            <a:pathLst>
              <a:path h="981933" w="594516">
                <a:moveTo>
                  <a:pt x="0" y="0"/>
                </a:moveTo>
                <a:lnTo>
                  <a:pt x="594515" y="0"/>
                </a:lnTo>
                <a:lnTo>
                  <a:pt x="594515"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1401859">
            <a:off x="6264263" y="9107238"/>
            <a:ext cx="594516" cy="981933"/>
          </a:xfrm>
          <a:custGeom>
            <a:avLst/>
            <a:gdLst/>
            <a:ahLst/>
            <a:cxnLst/>
            <a:rect r="r" b="b" t="t" l="l"/>
            <a:pathLst>
              <a:path h="981933" w="594516">
                <a:moveTo>
                  <a:pt x="0" y="0"/>
                </a:moveTo>
                <a:lnTo>
                  <a:pt x="594516" y="0"/>
                </a:lnTo>
                <a:lnTo>
                  <a:pt x="594516" y="981933"/>
                </a:lnTo>
                <a:lnTo>
                  <a:pt x="0" y="98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449707">
            <a:off x="941888" y="6741314"/>
            <a:ext cx="1368183" cy="2067310"/>
          </a:xfrm>
          <a:custGeom>
            <a:avLst/>
            <a:gdLst/>
            <a:ahLst/>
            <a:cxnLst/>
            <a:rect r="r" b="b" t="t" l="l"/>
            <a:pathLst>
              <a:path h="2067310" w="1368183">
                <a:moveTo>
                  <a:pt x="0" y="0"/>
                </a:moveTo>
                <a:lnTo>
                  <a:pt x="1368183" y="0"/>
                </a:lnTo>
                <a:lnTo>
                  <a:pt x="1368183" y="2067310"/>
                </a:lnTo>
                <a:lnTo>
                  <a:pt x="0" y="20673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4913464" y="3332930"/>
            <a:ext cx="1800367" cy="1718532"/>
          </a:xfrm>
          <a:custGeom>
            <a:avLst/>
            <a:gdLst/>
            <a:ahLst/>
            <a:cxnLst/>
            <a:rect r="r" b="b" t="t" l="l"/>
            <a:pathLst>
              <a:path h="1718532" w="1800367">
                <a:moveTo>
                  <a:pt x="0" y="0"/>
                </a:moveTo>
                <a:lnTo>
                  <a:pt x="1800366" y="0"/>
                </a:lnTo>
                <a:lnTo>
                  <a:pt x="1800366" y="1718531"/>
                </a:lnTo>
                <a:lnTo>
                  <a:pt x="0" y="17185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6213447" y="290154"/>
            <a:ext cx="815663" cy="738546"/>
          </a:xfrm>
          <a:custGeom>
            <a:avLst/>
            <a:gdLst/>
            <a:ahLst/>
            <a:cxnLst/>
            <a:rect r="r" b="b" t="t" l="l"/>
            <a:pathLst>
              <a:path h="738546" w="815663">
                <a:moveTo>
                  <a:pt x="0" y="0"/>
                </a:moveTo>
                <a:lnTo>
                  <a:pt x="815663" y="0"/>
                </a:lnTo>
                <a:lnTo>
                  <a:pt x="815663" y="738546"/>
                </a:lnTo>
                <a:lnTo>
                  <a:pt x="0" y="73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6775422" y="1423056"/>
            <a:ext cx="10641543" cy="968932"/>
          </a:xfrm>
          <a:custGeom>
            <a:avLst/>
            <a:gdLst/>
            <a:ahLst/>
            <a:cxnLst/>
            <a:rect r="r" b="b" t="t" l="l"/>
            <a:pathLst>
              <a:path h="968932" w="10641543">
                <a:moveTo>
                  <a:pt x="0" y="0"/>
                </a:moveTo>
                <a:lnTo>
                  <a:pt x="10641543" y="0"/>
                </a:lnTo>
                <a:lnTo>
                  <a:pt x="10641543" y="968932"/>
                </a:lnTo>
                <a:lnTo>
                  <a:pt x="0" y="968932"/>
                </a:lnTo>
                <a:lnTo>
                  <a:pt x="0" y="0"/>
                </a:lnTo>
                <a:close/>
              </a:path>
            </a:pathLst>
          </a:custGeom>
          <a:blipFill>
            <a:blip r:embed="rId12"/>
            <a:stretch>
              <a:fillRect l="-2406" t="0" r="-2240" b="0"/>
            </a:stretch>
          </a:blipFill>
        </p:spPr>
      </p:sp>
      <p:sp>
        <p:nvSpPr>
          <p:cNvPr name="TextBox 39" id="39"/>
          <p:cNvSpPr txBox="true"/>
          <p:nvPr/>
        </p:nvSpPr>
        <p:spPr>
          <a:xfrm rot="0">
            <a:off x="1755674" y="1199627"/>
            <a:ext cx="4457773" cy="1623060"/>
          </a:xfrm>
          <a:prstGeom prst="rect">
            <a:avLst/>
          </a:prstGeom>
        </p:spPr>
        <p:txBody>
          <a:bodyPr anchor="t" rtlCol="false" tIns="0" lIns="0" bIns="0" rIns="0">
            <a:spAutoFit/>
          </a:bodyPr>
          <a:lstStyle/>
          <a:p>
            <a:pPr algn="l" marL="0" indent="0" lvl="0">
              <a:lnSpc>
                <a:spcPts val="6480"/>
              </a:lnSpc>
            </a:pPr>
            <a:r>
              <a:rPr lang="en-US" sz="4800">
                <a:solidFill>
                  <a:srgbClr val="000000"/>
                </a:solidFill>
                <a:latin typeface="Asap Bold"/>
              </a:rPr>
              <a:t>Business Communication</a:t>
            </a:r>
          </a:p>
        </p:txBody>
      </p:sp>
      <p:sp>
        <p:nvSpPr>
          <p:cNvPr name="TextBox 40" id="40"/>
          <p:cNvSpPr txBox="true"/>
          <p:nvPr/>
        </p:nvSpPr>
        <p:spPr>
          <a:xfrm rot="0">
            <a:off x="6839683" y="2832113"/>
            <a:ext cx="10733309" cy="6109296"/>
          </a:xfrm>
          <a:prstGeom prst="rect">
            <a:avLst/>
          </a:prstGeom>
        </p:spPr>
        <p:txBody>
          <a:bodyPr anchor="t" rtlCol="false" tIns="0" lIns="0" bIns="0" rIns="0">
            <a:spAutoFit/>
          </a:bodyPr>
          <a:lstStyle/>
          <a:p>
            <a:pPr algn="l" marL="534686" indent="-267343" lvl="1">
              <a:lnSpc>
                <a:spcPts val="3467"/>
              </a:lnSpc>
              <a:buFont typeface="Arial"/>
              <a:buChar char="•"/>
            </a:pPr>
            <a:r>
              <a:rPr lang="en-US" sz="2476">
                <a:solidFill>
                  <a:srgbClr val="000000"/>
                </a:solidFill>
                <a:latin typeface="Noto Serif Display Bold"/>
              </a:rPr>
              <a:t>Relevance</a:t>
            </a:r>
            <a:r>
              <a:rPr lang="en-US" sz="2476">
                <a:solidFill>
                  <a:srgbClr val="000000"/>
                </a:solidFill>
                <a:latin typeface="Noto Serif Display"/>
              </a:rPr>
              <a:t>: Ads that are relevant to the user's interests and needs are more likely to be noticed and clicked on.</a:t>
            </a:r>
          </a:p>
          <a:p>
            <a:pPr algn="l" marL="534686" indent="-267343" lvl="1">
              <a:lnSpc>
                <a:spcPts val="3467"/>
              </a:lnSpc>
              <a:buFont typeface="Arial"/>
              <a:buChar char="•"/>
            </a:pPr>
            <a:r>
              <a:rPr lang="en-US" sz="2476">
                <a:solidFill>
                  <a:srgbClr val="000000"/>
                </a:solidFill>
                <a:latin typeface="Noto Serif Display Bold"/>
              </a:rPr>
              <a:t>Placement:</a:t>
            </a:r>
            <a:r>
              <a:rPr lang="en-US" sz="2476">
                <a:solidFill>
                  <a:srgbClr val="000000"/>
                </a:solidFill>
                <a:latin typeface="Noto Serif Display"/>
              </a:rPr>
              <a:t> Ads that are placed in a prominent location on a website are more likely to be seen. However, care must be taken not to place ads in a way that interferes with the user's experience.</a:t>
            </a:r>
          </a:p>
          <a:p>
            <a:pPr algn="l" marL="534686" indent="-267343" lvl="1">
              <a:lnSpc>
                <a:spcPts val="3467"/>
              </a:lnSpc>
              <a:buFont typeface="Arial"/>
              <a:buChar char="•"/>
            </a:pPr>
            <a:r>
              <a:rPr lang="en-US" sz="2476">
                <a:solidFill>
                  <a:srgbClr val="000000"/>
                </a:solidFill>
                <a:latin typeface="Noto Serif Display Bold"/>
              </a:rPr>
              <a:t>Design: </a:t>
            </a:r>
            <a:r>
              <a:rPr lang="en-US" sz="2476">
                <a:solidFill>
                  <a:srgbClr val="000000"/>
                </a:solidFill>
                <a:latin typeface="Noto Serif Display"/>
              </a:rPr>
              <a:t>Ads that are visually appealing and well-designed are more likely to grab attention.</a:t>
            </a:r>
          </a:p>
          <a:p>
            <a:pPr algn="l" marL="534686" indent="-267343" lvl="1">
              <a:lnSpc>
                <a:spcPts val="3467"/>
              </a:lnSpc>
              <a:buFont typeface="Arial"/>
              <a:buChar char="•"/>
            </a:pPr>
            <a:r>
              <a:rPr lang="en-US" sz="2476">
                <a:solidFill>
                  <a:srgbClr val="000000"/>
                </a:solidFill>
                <a:latin typeface="Noto Serif Display Bold"/>
              </a:rPr>
              <a:t>Call to action:</a:t>
            </a:r>
            <a:r>
              <a:rPr lang="en-US" sz="2476">
                <a:solidFill>
                  <a:srgbClr val="000000"/>
                </a:solidFill>
                <a:latin typeface="Noto Serif Display"/>
              </a:rPr>
              <a:t> Ads that include a clear call to action, such as "Click here to learn more," are more likely to prompt a response from the user.</a:t>
            </a:r>
          </a:p>
          <a:p>
            <a:pPr algn="l" marL="534686" indent="-267343" lvl="1">
              <a:lnSpc>
                <a:spcPts val="3467"/>
              </a:lnSpc>
              <a:buFont typeface="Arial"/>
              <a:buChar char="•"/>
            </a:pPr>
            <a:r>
              <a:rPr lang="en-US" sz="2476">
                <a:solidFill>
                  <a:srgbClr val="000000"/>
                </a:solidFill>
                <a:latin typeface="Noto Serif Display Bold"/>
              </a:rPr>
              <a:t>Targeting:</a:t>
            </a:r>
            <a:r>
              <a:rPr lang="en-US" sz="2476">
                <a:solidFill>
                  <a:srgbClr val="000000"/>
                </a:solidFill>
                <a:latin typeface="Noto Serif Display"/>
              </a:rPr>
              <a:t> Advertisers can target their ads to specific demographics, interests, and behaviors. This can help to ensure that the ads are seen by people who are most likely to be interested in what they have to offer.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DAGF0sVU9nA</dc:identifier>
  <dcterms:modified xsi:type="dcterms:W3CDTF">2011-08-01T06:04:30Z</dcterms:modified>
  <cp:revision>1</cp:revision>
  <dc:title>depression</dc:title>
</cp:coreProperties>
</file>